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8" r:id="rId2"/>
    <p:sldId id="299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31" r:id="rId18"/>
    <p:sldId id="329" r:id="rId19"/>
    <p:sldId id="330" r:id="rId20"/>
    <p:sldId id="328" r:id="rId21"/>
    <p:sldId id="320" r:id="rId22"/>
    <p:sldId id="327" r:id="rId23"/>
    <p:sldId id="321" r:id="rId24"/>
    <p:sldId id="324" r:id="rId25"/>
    <p:sldId id="325" r:id="rId26"/>
    <p:sldId id="326" r:id="rId27"/>
    <p:sldId id="315" r:id="rId28"/>
    <p:sldId id="323" r:id="rId29"/>
    <p:sldId id="322" r:id="rId30"/>
    <p:sldId id="317" r:id="rId31"/>
    <p:sldId id="319" r:id="rId32"/>
    <p:sldId id="300" r:id="rId33"/>
    <p:sldId id="31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7.svg"/><Relationship Id="rId4" Type="http://schemas.openxmlformats.org/officeDocument/2006/relationships/image" Target="../media/image81.svg"/><Relationship Id="rId9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7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6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7.svg"/><Relationship Id="rId4" Type="http://schemas.openxmlformats.org/officeDocument/2006/relationships/image" Target="../media/image81.svg"/><Relationship Id="rId9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7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6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6B190C-E993-4360-A7BF-A64E4DAFFE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54B941F-D478-446F-AB8E-7539671E4131}">
      <dgm:prSet/>
      <dgm:spPr/>
      <dgm:t>
        <a:bodyPr/>
        <a:lstStyle/>
        <a:p>
          <a:r>
            <a:rPr lang="en-US" dirty="0"/>
            <a:t>What is Maintenance?</a:t>
          </a:r>
        </a:p>
      </dgm:t>
    </dgm:pt>
    <dgm:pt modelId="{9E292412-8E58-4C9C-9E56-7F7B512ED4D7}" type="parTrans" cxnId="{C66B3DEB-D6AB-4CB6-BEBD-B3E31F5030F3}">
      <dgm:prSet/>
      <dgm:spPr/>
      <dgm:t>
        <a:bodyPr/>
        <a:lstStyle/>
        <a:p>
          <a:endParaRPr lang="en-US"/>
        </a:p>
      </dgm:t>
    </dgm:pt>
    <dgm:pt modelId="{CB2E899A-33FD-44C3-A8B1-B9CCBB74D979}" type="sibTrans" cxnId="{C66B3DEB-D6AB-4CB6-BEBD-B3E31F5030F3}">
      <dgm:prSet/>
      <dgm:spPr/>
      <dgm:t>
        <a:bodyPr/>
        <a:lstStyle/>
        <a:p>
          <a:endParaRPr lang="en-US"/>
        </a:p>
      </dgm:t>
    </dgm:pt>
    <dgm:pt modelId="{9F0CFEBB-ED8E-4A36-85B0-BE213F3916F0}">
      <dgm:prSet/>
      <dgm:spPr/>
      <dgm:t>
        <a:bodyPr/>
        <a:lstStyle/>
        <a:p>
          <a:r>
            <a:rPr lang="en-US"/>
            <a:t>Why Maintenance?</a:t>
          </a:r>
        </a:p>
      </dgm:t>
    </dgm:pt>
    <dgm:pt modelId="{FF4A32BF-4EEF-4293-B604-A87FB60C531B}" type="parTrans" cxnId="{B2416566-7781-4717-AF33-FF5E3128C484}">
      <dgm:prSet/>
      <dgm:spPr/>
      <dgm:t>
        <a:bodyPr/>
        <a:lstStyle/>
        <a:p>
          <a:endParaRPr lang="en-US"/>
        </a:p>
      </dgm:t>
    </dgm:pt>
    <dgm:pt modelId="{DCA6ADE8-FAAF-4A40-A439-9B4990534383}" type="sibTrans" cxnId="{B2416566-7781-4717-AF33-FF5E3128C484}">
      <dgm:prSet/>
      <dgm:spPr/>
      <dgm:t>
        <a:bodyPr/>
        <a:lstStyle/>
        <a:p>
          <a:endParaRPr lang="en-US"/>
        </a:p>
      </dgm:t>
    </dgm:pt>
    <dgm:pt modelId="{7D106DD8-73FE-4446-9982-D41916D7A5C7}" type="pres">
      <dgm:prSet presAssocID="{BA6B190C-E993-4360-A7BF-A64E4DAFFEC2}" presName="root" presStyleCnt="0">
        <dgm:presLayoutVars>
          <dgm:dir/>
          <dgm:resizeHandles val="exact"/>
        </dgm:presLayoutVars>
      </dgm:prSet>
      <dgm:spPr/>
    </dgm:pt>
    <dgm:pt modelId="{FBE91B53-6C81-4C82-84FB-75CE7B558602}" type="pres">
      <dgm:prSet presAssocID="{954B941F-D478-446F-AB8E-7539671E4131}" presName="compNode" presStyleCnt="0"/>
      <dgm:spPr/>
    </dgm:pt>
    <dgm:pt modelId="{DB8DB381-83CB-4CA3-B23E-CC1618E61C06}" type="pres">
      <dgm:prSet presAssocID="{954B941F-D478-446F-AB8E-7539671E4131}" presName="bgRect" presStyleLbl="bgShp" presStyleIdx="0" presStyleCnt="2"/>
      <dgm:spPr>
        <a:solidFill>
          <a:schemeClr val="accent3"/>
        </a:solidFill>
      </dgm:spPr>
    </dgm:pt>
    <dgm:pt modelId="{AA711619-772A-4D21-8E94-E37C9D334E95}" type="pres">
      <dgm:prSet presAssocID="{954B941F-D478-446F-AB8E-7539671E41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C12725B2-5B60-4696-8905-FD5641C19101}" type="pres">
      <dgm:prSet presAssocID="{954B941F-D478-446F-AB8E-7539671E4131}" presName="spaceRect" presStyleCnt="0"/>
      <dgm:spPr/>
    </dgm:pt>
    <dgm:pt modelId="{F9B4AAEC-6121-4A78-9A83-F98963B7B313}" type="pres">
      <dgm:prSet presAssocID="{954B941F-D478-446F-AB8E-7539671E4131}" presName="parTx" presStyleLbl="revTx" presStyleIdx="0" presStyleCnt="2">
        <dgm:presLayoutVars>
          <dgm:chMax val="0"/>
          <dgm:chPref val="0"/>
        </dgm:presLayoutVars>
      </dgm:prSet>
      <dgm:spPr/>
    </dgm:pt>
    <dgm:pt modelId="{486C17B5-5FBD-461F-BF9D-2C824733260C}" type="pres">
      <dgm:prSet presAssocID="{CB2E899A-33FD-44C3-A8B1-B9CCBB74D979}" presName="sibTrans" presStyleCnt="0"/>
      <dgm:spPr/>
    </dgm:pt>
    <dgm:pt modelId="{827D4168-E775-4908-965B-EE4AD9FA3112}" type="pres">
      <dgm:prSet presAssocID="{9F0CFEBB-ED8E-4A36-85B0-BE213F3916F0}" presName="compNode" presStyleCnt="0"/>
      <dgm:spPr/>
    </dgm:pt>
    <dgm:pt modelId="{EBF447EA-78BC-41AF-A38E-78A8D22DDEC6}" type="pres">
      <dgm:prSet presAssocID="{9F0CFEBB-ED8E-4A36-85B0-BE213F3916F0}" presName="bgRect" presStyleLbl="bgShp" presStyleIdx="1" presStyleCnt="2"/>
      <dgm:spPr/>
    </dgm:pt>
    <dgm:pt modelId="{C6AFD3C2-92B9-40BD-AAFD-2E6DDEC2E95E}" type="pres">
      <dgm:prSet presAssocID="{9F0CFEBB-ED8E-4A36-85B0-BE213F3916F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A7D2E35-A57D-473E-9F73-0E98D2B4F7B3}" type="pres">
      <dgm:prSet presAssocID="{9F0CFEBB-ED8E-4A36-85B0-BE213F3916F0}" presName="spaceRect" presStyleCnt="0"/>
      <dgm:spPr/>
    </dgm:pt>
    <dgm:pt modelId="{FEE1BD6D-EC74-4801-8BE1-53008BD4B55F}" type="pres">
      <dgm:prSet presAssocID="{9F0CFEBB-ED8E-4A36-85B0-BE213F3916F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2416566-7781-4717-AF33-FF5E3128C484}" srcId="{BA6B190C-E993-4360-A7BF-A64E4DAFFEC2}" destId="{9F0CFEBB-ED8E-4A36-85B0-BE213F3916F0}" srcOrd="1" destOrd="0" parTransId="{FF4A32BF-4EEF-4293-B604-A87FB60C531B}" sibTransId="{DCA6ADE8-FAAF-4A40-A439-9B4990534383}"/>
    <dgm:cxn modelId="{C8AB43C3-BDD2-4A56-9013-E054032B5E02}" type="presOf" srcId="{9F0CFEBB-ED8E-4A36-85B0-BE213F3916F0}" destId="{FEE1BD6D-EC74-4801-8BE1-53008BD4B55F}" srcOrd="0" destOrd="0" presId="urn:microsoft.com/office/officeart/2018/2/layout/IconVerticalSolidList"/>
    <dgm:cxn modelId="{F47AC6D1-0741-4CBC-8EA0-1F0A4B429DD7}" type="presOf" srcId="{BA6B190C-E993-4360-A7BF-A64E4DAFFEC2}" destId="{7D106DD8-73FE-4446-9982-D41916D7A5C7}" srcOrd="0" destOrd="0" presId="urn:microsoft.com/office/officeart/2018/2/layout/IconVerticalSolidList"/>
    <dgm:cxn modelId="{6472B8E7-B53F-4613-852A-B62E181C6CA4}" type="presOf" srcId="{954B941F-D478-446F-AB8E-7539671E4131}" destId="{F9B4AAEC-6121-4A78-9A83-F98963B7B313}" srcOrd="0" destOrd="0" presId="urn:microsoft.com/office/officeart/2018/2/layout/IconVerticalSolidList"/>
    <dgm:cxn modelId="{C66B3DEB-D6AB-4CB6-BEBD-B3E31F5030F3}" srcId="{BA6B190C-E993-4360-A7BF-A64E4DAFFEC2}" destId="{954B941F-D478-446F-AB8E-7539671E4131}" srcOrd="0" destOrd="0" parTransId="{9E292412-8E58-4C9C-9E56-7F7B512ED4D7}" sibTransId="{CB2E899A-33FD-44C3-A8B1-B9CCBB74D979}"/>
    <dgm:cxn modelId="{34CC092F-3DFB-43AE-B03F-4759FD658075}" type="presParOf" srcId="{7D106DD8-73FE-4446-9982-D41916D7A5C7}" destId="{FBE91B53-6C81-4C82-84FB-75CE7B558602}" srcOrd="0" destOrd="0" presId="urn:microsoft.com/office/officeart/2018/2/layout/IconVerticalSolidList"/>
    <dgm:cxn modelId="{8DD0D24E-48FF-48AE-80FF-121C46874CBA}" type="presParOf" srcId="{FBE91B53-6C81-4C82-84FB-75CE7B558602}" destId="{DB8DB381-83CB-4CA3-B23E-CC1618E61C06}" srcOrd="0" destOrd="0" presId="urn:microsoft.com/office/officeart/2018/2/layout/IconVerticalSolidList"/>
    <dgm:cxn modelId="{A91B4EB1-48D6-4F75-97C7-1D4F700239A2}" type="presParOf" srcId="{FBE91B53-6C81-4C82-84FB-75CE7B558602}" destId="{AA711619-772A-4D21-8E94-E37C9D334E95}" srcOrd="1" destOrd="0" presId="urn:microsoft.com/office/officeart/2018/2/layout/IconVerticalSolidList"/>
    <dgm:cxn modelId="{B515C0A2-0908-4621-8BC0-A297A0F8ACD6}" type="presParOf" srcId="{FBE91B53-6C81-4C82-84FB-75CE7B558602}" destId="{C12725B2-5B60-4696-8905-FD5641C19101}" srcOrd="2" destOrd="0" presId="urn:microsoft.com/office/officeart/2018/2/layout/IconVerticalSolidList"/>
    <dgm:cxn modelId="{DA654506-0279-4254-B068-231A44EEA5FF}" type="presParOf" srcId="{FBE91B53-6C81-4C82-84FB-75CE7B558602}" destId="{F9B4AAEC-6121-4A78-9A83-F98963B7B313}" srcOrd="3" destOrd="0" presId="urn:microsoft.com/office/officeart/2018/2/layout/IconVerticalSolidList"/>
    <dgm:cxn modelId="{28410D01-31F2-45B4-805B-34917F8368AF}" type="presParOf" srcId="{7D106DD8-73FE-4446-9982-D41916D7A5C7}" destId="{486C17B5-5FBD-461F-BF9D-2C824733260C}" srcOrd="1" destOrd="0" presId="urn:microsoft.com/office/officeart/2018/2/layout/IconVerticalSolidList"/>
    <dgm:cxn modelId="{5D2BA79B-DB47-4980-926D-E6BBC32FD03F}" type="presParOf" srcId="{7D106DD8-73FE-4446-9982-D41916D7A5C7}" destId="{827D4168-E775-4908-965B-EE4AD9FA3112}" srcOrd="2" destOrd="0" presId="urn:microsoft.com/office/officeart/2018/2/layout/IconVerticalSolidList"/>
    <dgm:cxn modelId="{03BD9362-8133-478F-940C-A1A9314B0FB4}" type="presParOf" srcId="{827D4168-E775-4908-965B-EE4AD9FA3112}" destId="{EBF447EA-78BC-41AF-A38E-78A8D22DDEC6}" srcOrd="0" destOrd="0" presId="urn:microsoft.com/office/officeart/2018/2/layout/IconVerticalSolidList"/>
    <dgm:cxn modelId="{E725D2A8-72C6-4116-907C-105FB119AC54}" type="presParOf" srcId="{827D4168-E775-4908-965B-EE4AD9FA3112}" destId="{C6AFD3C2-92B9-40BD-AAFD-2E6DDEC2E95E}" srcOrd="1" destOrd="0" presId="urn:microsoft.com/office/officeart/2018/2/layout/IconVerticalSolidList"/>
    <dgm:cxn modelId="{CF5A7607-47BC-4173-952E-F6316F9012C6}" type="presParOf" srcId="{827D4168-E775-4908-965B-EE4AD9FA3112}" destId="{5A7D2E35-A57D-473E-9F73-0E98D2B4F7B3}" srcOrd="2" destOrd="0" presId="urn:microsoft.com/office/officeart/2018/2/layout/IconVerticalSolidList"/>
    <dgm:cxn modelId="{C8ABE8C5-3CE4-4A5D-B251-289F2AB486A1}" type="presParOf" srcId="{827D4168-E775-4908-965B-EE4AD9FA3112}" destId="{FEE1BD6D-EC74-4801-8BE1-53008BD4B5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86BA32-3178-49FA-BB7B-1D61F6B7B7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3C773D4-13F2-414A-93FA-7FBDBCA1E185}">
      <dgm:prSet/>
      <dgm:spPr/>
      <dgm:t>
        <a:bodyPr/>
        <a:lstStyle/>
        <a:p>
          <a:r>
            <a:rPr lang="en-US"/>
            <a:t>Focus on after delivery updates which make the system reliable and competitive in the market for a long term</a:t>
          </a:r>
        </a:p>
      </dgm:t>
    </dgm:pt>
    <dgm:pt modelId="{9C76BF2C-B4D6-44CF-880B-F6CFA23661A8}" type="parTrans" cxnId="{0269D1E3-413C-45EC-BCA3-E4AA2DCABA35}">
      <dgm:prSet/>
      <dgm:spPr/>
      <dgm:t>
        <a:bodyPr/>
        <a:lstStyle/>
        <a:p>
          <a:endParaRPr lang="en-US"/>
        </a:p>
      </dgm:t>
    </dgm:pt>
    <dgm:pt modelId="{49A19A4B-2B69-4BF2-9D8C-FC431B57EE2E}" type="sibTrans" cxnId="{0269D1E3-413C-45EC-BCA3-E4AA2DCABA35}">
      <dgm:prSet/>
      <dgm:spPr/>
      <dgm:t>
        <a:bodyPr/>
        <a:lstStyle/>
        <a:p>
          <a:endParaRPr lang="en-US"/>
        </a:p>
      </dgm:t>
    </dgm:pt>
    <dgm:pt modelId="{E2FD2230-48D2-4B90-B4BA-30BF78B322BD}">
      <dgm:prSet/>
      <dgm:spPr/>
      <dgm:t>
        <a:bodyPr/>
        <a:lstStyle/>
        <a:p>
          <a:r>
            <a:rPr lang="en-US"/>
            <a:t>functional additions</a:t>
          </a:r>
        </a:p>
      </dgm:t>
    </dgm:pt>
    <dgm:pt modelId="{D5EC19BF-A1ED-4EF2-A3CD-11522C465189}" type="parTrans" cxnId="{A30D72E9-E142-4481-A8DA-D97A71563C6F}">
      <dgm:prSet/>
      <dgm:spPr/>
      <dgm:t>
        <a:bodyPr/>
        <a:lstStyle/>
        <a:p>
          <a:endParaRPr lang="en-US"/>
        </a:p>
      </dgm:t>
    </dgm:pt>
    <dgm:pt modelId="{DBBB8D52-1E38-4A55-9964-F69E85D2C488}" type="sibTrans" cxnId="{A30D72E9-E142-4481-A8DA-D97A71563C6F}">
      <dgm:prSet/>
      <dgm:spPr/>
      <dgm:t>
        <a:bodyPr/>
        <a:lstStyle/>
        <a:p>
          <a:endParaRPr lang="en-US"/>
        </a:p>
      </dgm:t>
    </dgm:pt>
    <dgm:pt modelId="{B01EFDB7-39E9-4F31-A6E0-7622B2816C27}">
      <dgm:prSet/>
      <dgm:spPr/>
      <dgm:t>
        <a:bodyPr/>
        <a:lstStyle/>
        <a:p>
          <a:r>
            <a:rPr lang="en-US"/>
            <a:t>functional enhancements</a:t>
          </a:r>
        </a:p>
      </dgm:t>
    </dgm:pt>
    <dgm:pt modelId="{CA95176A-1C3F-4E3F-96F7-960B90E513DB}" type="parTrans" cxnId="{256AEA1E-C7F6-499E-917B-66BD62966DCA}">
      <dgm:prSet/>
      <dgm:spPr/>
      <dgm:t>
        <a:bodyPr/>
        <a:lstStyle/>
        <a:p>
          <a:endParaRPr lang="en-US"/>
        </a:p>
      </dgm:t>
    </dgm:pt>
    <dgm:pt modelId="{DA94EB24-334B-4466-BDA9-CFF276C19DA6}" type="sibTrans" cxnId="{256AEA1E-C7F6-499E-917B-66BD62966DCA}">
      <dgm:prSet/>
      <dgm:spPr/>
      <dgm:t>
        <a:bodyPr/>
        <a:lstStyle/>
        <a:p>
          <a:endParaRPr lang="en-US"/>
        </a:p>
      </dgm:t>
    </dgm:pt>
    <dgm:pt modelId="{7F2515B9-11D8-47AE-B5A5-077D8E216DD1}">
      <dgm:prSet/>
      <dgm:spPr/>
      <dgm:t>
        <a:bodyPr/>
        <a:lstStyle/>
        <a:p>
          <a:r>
            <a:rPr lang="en-US"/>
            <a:t>Increase system performance</a:t>
          </a:r>
        </a:p>
      </dgm:t>
    </dgm:pt>
    <dgm:pt modelId="{B31C3689-AF60-456A-9CEC-A58B6B365A5A}" type="parTrans" cxnId="{C108838C-4F0F-456F-8811-A47E4894F8E7}">
      <dgm:prSet/>
      <dgm:spPr/>
      <dgm:t>
        <a:bodyPr/>
        <a:lstStyle/>
        <a:p>
          <a:endParaRPr lang="en-US"/>
        </a:p>
      </dgm:t>
    </dgm:pt>
    <dgm:pt modelId="{570700BC-5873-4047-99B8-95F384B19E41}" type="sibTrans" cxnId="{C108838C-4F0F-456F-8811-A47E4894F8E7}">
      <dgm:prSet/>
      <dgm:spPr/>
      <dgm:t>
        <a:bodyPr/>
        <a:lstStyle/>
        <a:p>
          <a:endParaRPr lang="en-US"/>
        </a:p>
      </dgm:t>
    </dgm:pt>
    <dgm:pt modelId="{CB58691F-E316-42CA-9BFF-125EC04EAD54}" type="pres">
      <dgm:prSet presAssocID="{8E86BA32-3178-49FA-BB7B-1D61F6B7B7B9}" presName="root" presStyleCnt="0">
        <dgm:presLayoutVars>
          <dgm:dir/>
          <dgm:resizeHandles val="exact"/>
        </dgm:presLayoutVars>
      </dgm:prSet>
      <dgm:spPr/>
    </dgm:pt>
    <dgm:pt modelId="{A88C8E73-3F8D-41E5-8165-AFB4E8B4EE8A}" type="pres">
      <dgm:prSet presAssocID="{C3C773D4-13F2-414A-93FA-7FBDBCA1E185}" presName="compNode" presStyleCnt="0"/>
      <dgm:spPr/>
    </dgm:pt>
    <dgm:pt modelId="{54C89455-E18F-483C-AB47-AE1B648BD57E}" type="pres">
      <dgm:prSet presAssocID="{C3C773D4-13F2-414A-93FA-7FBDBCA1E185}" presName="bgRect" presStyleLbl="bgShp" presStyleIdx="0" presStyleCnt="4"/>
      <dgm:spPr/>
    </dgm:pt>
    <dgm:pt modelId="{02C4885B-60B5-4EE1-8353-C08027B69AC0}" type="pres">
      <dgm:prSet presAssocID="{C3C773D4-13F2-414A-93FA-7FBDBCA1E1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D22237C9-A1B7-442B-8EE5-F600B47BF2EA}" type="pres">
      <dgm:prSet presAssocID="{C3C773D4-13F2-414A-93FA-7FBDBCA1E185}" presName="spaceRect" presStyleCnt="0"/>
      <dgm:spPr/>
    </dgm:pt>
    <dgm:pt modelId="{CC8324C3-262F-4B8C-9575-0E7F4751C118}" type="pres">
      <dgm:prSet presAssocID="{C3C773D4-13F2-414A-93FA-7FBDBCA1E185}" presName="parTx" presStyleLbl="revTx" presStyleIdx="0" presStyleCnt="4">
        <dgm:presLayoutVars>
          <dgm:chMax val="0"/>
          <dgm:chPref val="0"/>
        </dgm:presLayoutVars>
      </dgm:prSet>
      <dgm:spPr/>
    </dgm:pt>
    <dgm:pt modelId="{641E56AE-EA44-487E-B07B-02D1B1AB1030}" type="pres">
      <dgm:prSet presAssocID="{49A19A4B-2B69-4BF2-9D8C-FC431B57EE2E}" presName="sibTrans" presStyleCnt="0"/>
      <dgm:spPr/>
    </dgm:pt>
    <dgm:pt modelId="{C3C36576-BAD4-4309-A650-BF33A63C4FAC}" type="pres">
      <dgm:prSet presAssocID="{E2FD2230-48D2-4B90-B4BA-30BF78B322BD}" presName="compNode" presStyleCnt="0"/>
      <dgm:spPr/>
    </dgm:pt>
    <dgm:pt modelId="{A35E190F-811B-4728-B234-215B4E5DF059}" type="pres">
      <dgm:prSet presAssocID="{E2FD2230-48D2-4B90-B4BA-30BF78B322BD}" presName="bgRect" presStyleLbl="bgShp" presStyleIdx="1" presStyleCnt="4"/>
      <dgm:spPr/>
    </dgm:pt>
    <dgm:pt modelId="{23ACBDEB-44B0-415F-ACDC-A148F33947C0}" type="pres">
      <dgm:prSet presAssocID="{E2FD2230-48D2-4B90-B4BA-30BF78B322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8CCA28C-8419-4727-ADCF-2F663E66CDF6}" type="pres">
      <dgm:prSet presAssocID="{E2FD2230-48D2-4B90-B4BA-30BF78B322BD}" presName="spaceRect" presStyleCnt="0"/>
      <dgm:spPr/>
    </dgm:pt>
    <dgm:pt modelId="{0EA0C71C-0637-4537-A632-CEA2F5249999}" type="pres">
      <dgm:prSet presAssocID="{E2FD2230-48D2-4B90-B4BA-30BF78B322BD}" presName="parTx" presStyleLbl="revTx" presStyleIdx="1" presStyleCnt="4">
        <dgm:presLayoutVars>
          <dgm:chMax val="0"/>
          <dgm:chPref val="0"/>
        </dgm:presLayoutVars>
      </dgm:prSet>
      <dgm:spPr/>
    </dgm:pt>
    <dgm:pt modelId="{620370C3-3E85-41E1-AA26-9B639D423CC8}" type="pres">
      <dgm:prSet presAssocID="{DBBB8D52-1E38-4A55-9964-F69E85D2C488}" presName="sibTrans" presStyleCnt="0"/>
      <dgm:spPr/>
    </dgm:pt>
    <dgm:pt modelId="{E376BEFE-19EE-4AF5-B17A-6B18A3E418C8}" type="pres">
      <dgm:prSet presAssocID="{B01EFDB7-39E9-4F31-A6E0-7622B2816C27}" presName="compNode" presStyleCnt="0"/>
      <dgm:spPr/>
    </dgm:pt>
    <dgm:pt modelId="{4A832140-BD13-495D-BB04-58912CBA4E6A}" type="pres">
      <dgm:prSet presAssocID="{B01EFDB7-39E9-4F31-A6E0-7622B2816C27}" presName="bgRect" presStyleLbl="bgShp" presStyleIdx="2" presStyleCnt="4"/>
      <dgm:spPr/>
    </dgm:pt>
    <dgm:pt modelId="{45EE3C2C-8AD3-4C19-BFF2-DAF363B07FA6}" type="pres">
      <dgm:prSet presAssocID="{B01EFDB7-39E9-4F31-A6E0-7622B2816C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8F59D44-09D9-4416-A86B-4A271D4ED309}" type="pres">
      <dgm:prSet presAssocID="{B01EFDB7-39E9-4F31-A6E0-7622B2816C27}" presName="spaceRect" presStyleCnt="0"/>
      <dgm:spPr/>
    </dgm:pt>
    <dgm:pt modelId="{FC52CB88-FDA9-4B9F-A1C7-F24E3259491B}" type="pres">
      <dgm:prSet presAssocID="{B01EFDB7-39E9-4F31-A6E0-7622B2816C27}" presName="parTx" presStyleLbl="revTx" presStyleIdx="2" presStyleCnt="4">
        <dgm:presLayoutVars>
          <dgm:chMax val="0"/>
          <dgm:chPref val="0"/>
        </dgm:presLayoutVars>
      </dgm:prSet>
      <dgm:spPr/>
    </dgm:pt>
    <dgm:pt modelId="{118B7BA7-9C17-41BD-8181-9EDD005EE4FA}" type="pres">
      <dgm:prSet presAssocID="{DA94EB24-334B-4466-BDA9-CFF276C19DA6}" presName="sibTrans" presStyleCnt="0"/>
      <dgm:spPr/>
    </dgm:pt>
    <dgm:pt modelId="{A910EB72-8BE9-4533-95D8-D92F1CEB3E66}" type="pres">
      <dgm:prSet presAssocID="{7F2515B9-11D8-47AE-B5A5-077D8E216DD1}" presName="compNode" presStyleCnt="0"/>
      <dgm:spPr/>
    </dgm:pt>
    <dgm:pt modelId="{8B35B994-9B0F-495E-AD64-DF71A893A1EF}" type="pres">
      <dgm:prSet presAssocID="{7F2515B9-11D8-47AE-B5A5-077D8E216DD1}" presName="bgRect" presStyleLbl="bgShp" presStyleIdx="3" presStyleCnt="4"/>
      <dgm:spPr/>
    </dgm:pt>
    <dgm:pt modelId="{B4DE6EF5-0104-4EAF-B788-37404399075D}" type="pres">
      <dgm:prSet presAssocID="{7F2515B9-11D8-47AE-B5A5-077D8E216D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8DF2008-FDBB-4CA5-AA09-5F249554931E}" type="pres">
      <dgm:prSet presAssocID="{7F2515B9-11D8-47AE-B5A5-077D8E216DD1}" presName="spaceRect" presStyleCnt="0"/>
      <dgm:spPr/>
    </dgm:pt>
    <dgm:pt modelId="{6953EB8D-B253-4E54-B416-6051FF349904}" type="pres">
      <dgm:prSet presAssocID="{7F2515B9-11D8-47AE-B5A5-077D8E216DD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56AEA1E-C7F6-499E-917B-66BD62966DCA}" srcId="{8E86BA32-3178-49FA-BB7B-1D61F6B7B7B9}" destId="{B01EFDB7-39E9-4F31-A6E0-7622B2816C27}" srcOrd="2" destOrd="0" parTransId="{CA95176A-1C3F-4E3F-96F7-960B90E513DB}" sibTransId="{DA94EB24-334B-4466-BDA9-CFF276C19DA6}"/>
    <dgm:cxn modelId="{05443E31-55E9-47BA-8E9D-581F333BEB50}" type="presOf" srcId="{B01EFDB7-39E9-4F31-A6E0-7622B2816C27}" destId="{FC52CB88-FDA9-4B9F-A1C7-F24E3259491B}" srcOrd="0" destOrd="0" presId="urn:microsoft.com/office/officeart/2018/2/layout/IconVerticalSolidList"/>
    <dgm:cxn modelId="{C108838C-4F0F-456F-8811-A47E4894F8E7}" srcId="{8E86BA32-3178-49FA-BB7B-1D61F6B7B7B9}" destId="{7F2515B9-11D8-47AE-B5A5-077D8E216DD1}" srcOrd="3" destOrd="0" parTransId="{B31C3689-AF60-456A-9CEC-A58B6B365A5A}" sibTransId="{570700BC-5873-4047-99B8-95F384B19E41}"/>
    <dgm:cxn modelId="{8807B8A0-0959-4685-814C-250C888181B4}" type="presOf" srcId="{8E86BA32-3178-49FA-BB7B-1D61F6B7B7B9}" destId="{CB58691F-E316-42CA-9BFF-125EC04EAD54}" srcOrd="0" destOrd="0" presId="urn:microsoft.com/office/officeart/2018/2/layout/IconVerticalSolidList"/>
    <dgm:cxn modelId="{209ECAA0-36DD-4796-A8F1-2E24572FB17E}" type="presOf" srcId="{C3C773D4-13F2-414A-93FA-7FBDBCA1E185}" destId="{CC8324C3-262F-4B8C-9575-0E7F4751C118}" srcOrd="0" destOrd="0" presId="urn:microsoft.com/office/officeart/2018/2/layout/IconVerticalSolidList"/>
    <dgm:cxn modelId="{35C96DA3-5298-4A88-9B93-024DC16C9483}" type="presOf" srcId="{E2FD2230-48D2-4B90-B4BA-30BF78B322BD}" destId="{0EA0C71C-0637-4537-A632-CEA2F5249999}" srcOrd="0" destOrd="0" presId="urn:microsoft.com/office/officeart/2018/2/layout/IconVerticalSolidList"/>
    <dgm:cxn modelId="{75875DAE-5EBC-41CE-9B37-B3B6A107173D}" type="presOf" srcId="{7F2515B9-11D8-47AE-B5A5-077D8E216DD1}" destId="{6953EB8D-B253-4E54-B416-6051FF349904}" srcOrd="0" destOrd="0" presId="urn:microsoft.com/office/officeart/2018/2/layout/IconVerticalSolidList"/>
    <dgm:cxn modelId="{0269D1E3-413C-45EC-BCA3-E4AA2DCABA35}" srcId="{8E86BA32-3178-49FA-BB7B-1D61F6B7B7B9}" destId="{C3C773D4-13F2-414A-93FA-7FBDBCA1E185}" srcOrd="0" destOrd="0" parTransId="{9C76BF2C-B4D6-44CF-880B-F6CFA23661A8}" sibTransId="{49A19A4B-2B69-4BF2-9D8C-FC431B57EE2E}"/>
    <dgm:cxn modelId="{A30D72E9-E142-4481-A8DA-D97A71563C6F}" srcId="{8E86BA32-3178-49FA-BB7B-1D61F6B7B7B9}" destId="{E2FD2230-48D2-4B90-B4BA-30BF78B322BD}" srcOrd="1" destOrd="0" parTransId="{D5EC19BF-A1ED-4EF2-A3CD-11522C465189}" sibTransId="{DBBB8D52-1E38-4A55-9964-F69E85D2C488}"/>
    <dgm:cxn modelId="{B9A8BCF4-E010-4F76-9A71-9F82209BA2C0}" type="presParOf" srcId="{CB58691F-E316-42CA-9BFF-125EC04EAD54}" destId="{A88C8E73-3F8D-41E5-8165-AFB4E8B4EE8A}" srcOrd="0" destOrd="0" presId="urn:microsoft.com/office/officeart/2018/2/layout/IconVerticalSolidList"/>
    <dgm:cxn modelId="{17153748-2CFD-44BB-A28C-F079FF33DF8E}" type="presParOf" srcId="{A88C8E73-3F8D-41E5-8165-AFB4E8B4EE8A}" destId="{54C89455-E18F-483C-AB47-AE1B648BD57E}" srcOrd="0" destOrd="0" presId="urn:microsoft.com/office/officeart/2018/2/layout/IconVerticalSolidList"/>
    <dgm:cxn modelId="{2AFFA5BA-6539-47EC-9265-8682C6BED90B}" type="presParOf" srcId="{A88C8E73-3F8D-41E5-8165-AFB4E8B4EE8A}" destId="{02C4885B-60B5-4EE1-8353-C08027B69AC0}" srcOrd="1" destOrd="0" presId="urn:microsoft.com/office/officeart/2018/2/layout/IconVerticalSolidList"/>
    <dgm:cxn modelId="{74A27CF9-50B0-4914-BA66-EF1FBA9A153A}" type="presParOf" srcId="{A88C8E73-3F8D-41E5-8165-AFB4E8B4EE8A}" destId="{D22237C9-A1B7-442B-8EE5-F600B47BF2EA}" srcOrd="2" destOrd="0" presId="urn:microsoft.com/office/officeart/2018/2/layout/IconVerticalSolidList"/>
    <dgm:cxn modelId="{C90D60EF-755C-4ACB-9310-47A864F684C8}" type="presParOf" srcId="{A88C8E73-3F8D-41E5-8165-AFB4E8B4EE8A}" destId="{CC8324C3-262F-4B8C-9575-0E7F4751C118}" srcOrd="3" destOrd="0" presId="urn:microsoft.com/office/officeart/2018/2/layout/IconVerticalSolidList"/>
    <dgm:cxn modelId="{CA5FB6C8-9237-46DF-9902-EBCC454D6CEC}" type="presParOf" srcId="{CB58691F-E316-42CA-9BFF-125EC04EAD54}" destId="{641E56AE-EA44-487E-B07B-02D1B1AB1030}" srcOrd="1" destOrd="0" presId="urn:microsoft.com/office/officeart/2018/2/layout/IconVerticalSolidList"/>
    <dgm:cxn modelId="{A2C2123D-7243-4B7F-8E96-51D7194C7474}" type="presParOf" srcId="{CB58691F-E316-42CA-9BFF-125EC04EAD54}" destId="{C3C36576-BAD4-4309-A650-BF33A63C4FAC}" srcOrd="2" destOrd="0" presId="urn:microsoft.com/office/officeart/2018/2/layout/IconVerticalSolidList"/>
    <dgm:cxn modelId="{7617AF77-DD22-44A3-BC4B-80127E897266}" type="presParOf" srcId="{C3C36576-BAD4-4309-A650-BF33A63C4FAC}" destId="{A35E190F-811B-4728-B234-215B4E5DF059}" srcOrd="0" destOrd="0" presId="urn:microsoft.com/office/officeart/2018/2/layout/IconVerticalSolidList"/>
    <dgm:cxn modelId="{A25EAB13-D216-43D0-B1DB-3D81C93C8E59}" type="presParOf" srcId="{C3C36576-BAD4-4309-A650-BF33A63C4FAC}" destId="{23ACBDEB-44B0-415F-ACDC-A148F33947C0}" srcOrd="1" destOrd="0" presId="urn:microsoft.com/office/officeart/2018/2/layout/IconVerticalSolidList"/>
    <dgm:cxn modelId="{DE38C787-935F-4620-A1B8-1EAE94EA3080}" type="presParOf" srcId="{C3C36576-BAD4-4309-A650-BF33A63C4FAC}" destId="{48CCA28C-8419-4727-ADCF-2F663E66CDF6}" srcOrd="2" destOrd="0" presId="urn:microsoft.com/office/officeart/2018/2/layout/IconVerticalSolidList"/>
    <dgm:cxn modelId="{9A1D02B5-A124-4BFF-A8CA-2116DCB170E7}" type="presParOf" srcId="{C3C36576-BAD4-4309-A650-BF33A63C4FAC}" destId="{0EA0C71C-0637-4537-A632-CEA2F5249999}" srcOrd="3" destOrd="0" presId="urn:microsoft.com/office/officeart/2018/2/layout/IconVerticalSolidList"/>
    <dgm:cxn modelId="{592A0DEE-EF44-4B92-995A-1F2D9888CD0C}" type="presParOf" srcId="{CB58691F-E316-42CA-9BFF-125EC04EAD54}" destId="{620370C3-3E85-41E1-AA26-9B639D423CC8}" srcOrd="3" destOrd="0" presId="urn:microsoft.com/office/officeart/2018/2/layout/IconVerticalSolidList"/>
    <dgm:cxn modelId="{355308A6-8438-469E-A6BD-44CF7D524410}" type="presParOf" srcId="{CB58691F-E316-42CA-9BFF-125EC04EAD54}" destId="{E376BEFE-19EE-4AF5-B17A-6B18A3E418C8}" srcOrd="4" destOrd="0" presId="urn:microsoft.com/office/officeart/2018/2/layout/IconVerticalSolidList"/>
    <dgm:cxn modelId="{DD19B022-1C7B-466A-AF44-8DFAD7678C02}" type="presParOf" srcId="{E376BEFE-19EE-4AF5-B17A-6B18A3E418C8}" destId="{4A832140-BD13-495D-BB04-58912CBA4E6A}" srcOrd="0" destOrd="0" presId="urn:microsoft.com/office/officeart/2018/2/layout/IconVerticalSolidList"/>
    <dgm:cxn modelId="{A17999E0-0B76-46BB-99BB-E67F0E3FE914}" type="presParOf" srcId="{E376BEFE-19EE-4AF5-B17A-6B18A3E418C8}" destId="{45EE3C2C-8AD3-4C19-BFF2-DAF363B07FA6}" srcOrd="1" destOrd="0" presId="urn:microsoft.com/office/officeart/2018/2/layout/IconVerticalSolidList"/>
    <dgm:cxn modelId="{C7AD30A0-97EE-45CF-8CCC-504122F28C9A}" type="presParOf" srcId="{E376BEFE-19EE-4AF5-B17A-6B18A3E418C8}" destId="{A8F59D44-09D9-4416-A86B-4A271D4ED309}" srcOrd="2" destOrd="0" presId="urn:microsoft.com/office/officeart/2018/2/layout/IconVerticalSolidList"/>
    <dgm:cxn modelId="{9ED66312-02E5-471A-981C-042C28CC9F7C}" type="presParOf" srcId="{E376BEFE-19EE-4AF5-B17A-6B18A3E418C8}" destId="{FC52CB88-FDA9-4B9F-A1C7-F24E3259491B}" srcOrd="3" destOrd="0" presId="urn:microsoft.com/office/officeart/2018/2/layout/IconVerticalSolidList"/>
    <dgm:cxn modelId="{116AB86C-6951-4806-9E22-75E2F8CE6EB9}" type="presParOf" srcId="{CB58691F-E316-42CA-9BFF-125EC04EAD54}" destId="{118B7BA7-9C17-41BD-8181-9EDD005EE4FA}" srcOrd="5" destOrd="0" presId="urn:microsoft.com/office/officeart/2018/2/layout/IconVerticalSolidList"/>
    <dgm:cxn modelId="{1C6DB341-94FB-4453-A889-B67484A8BA71}" type="presParOf" srcId="{CB58691F-E316-42CA-9BFF-125EC04EAD54}" destId="{A910EB72-8BE9-4533-95D8-D92F1CEB3E66}" srcOrd="6" destOrd="0" presId="urn:microsoft.com/office/officeart/2018/2/layout/IconVerticalSolidList"/>
    <dgm:cxn modelId="{7074E427-8CF9-4871-AF98-3476EEFF3C2F}" type="presParOf" srcId="{A910EB72-8BE9-4533-95D8-D92F1CEB3E66}" destId="{8B35B994-9B0F-495E-AD64-DF71A893A1EF}" srcOrd="0" destOrd="0" presId="urn:microsoft.com/office/officeart/2018/2/layout/IconVerticalSolidList"/>
    <dgm:cxn modelId="{A42D19B2-59DF-4608-9246-50E1D3E136A1}" type="presParOf" srcId="{A910EB72-8BE9-4533-95D8-D92F1CEB3E66}" destId="{B4DE6EF5-0104-4EAF-B788-37404399075D}" srcOrd="1" destOrd="0" presId="urn:microsoft.com/office/officeart/2018/2/layout/IconVerticalSolidList"/>
    <dgm:cxn modelId="{11DC2D8A-76FA-482A-9350-33B1EE5D7623}" type="presParOf" srcId="{A910EB72-8BE9-4533-95D8-D92F1CEB3E66}" destId="{08DF2008-FDBB-4CA5-AA09-5F249554931E}" srcOrd="2" destOrd="0" presId="urn:microsoft.com/office/officeart/2018/2/layout/IconVerticalSolidList"/>
    <dgm:cxn modelId="{8DFDC70B-7394-4F81-9A3E-EAC6673031E5}" type="presParOf" srcId="{A910EB72-8BE9-4533-95D8-D92F1CEB3E66}" destId="{6953EB8D-B253-4E54-B416-6051FF3499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57BF2E-921E-4DF2-9C36-952628FBD06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DD1BB2-C9B3-4D3F-BE0A-0C9D306404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based preventive maintenance</a:t>
          </a:r>
        </a:p>
      </dgm:t>
    </dgm:pt>
    <dgm:pt modelId="{E06F942E-19EE-4D27-A8F3-D270E41AEA7A}" type="parTrans" cxnId="{038586BC-BF46-4A0F-AA1B-C83B8EACBA09}">
      <dgm:prSet/>
      <dgm:spPr/>
      <dgm:t>
        <a:bodyPr/>
        <a:lstStyle/>
        <a:p>
          <a:endParaRPr lang="en-US"/>
        </a:p>
      </dgm:t>
    </dgm:pt>
    <dgm:pt modelId="{50A0B603-3B2D-40AB-844D-61AFDF762E77}" type="sibTrans" cxnId="{038586BC-BF46-4A0F-AA1B-C83B8EACBA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2DE8F1-6896-41C7-BBCA-7B698624B0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Usage based preventive maintenance.</a:t>
          </a:r>
        </a:p>
      </dgm:t>
    </dgm:pt>
    <dgm:pt modelId="{1C1DC424-92F9-424A-B05E-5690E07E8183}" type="parTrans" cxnId="{2E396A84-0D43-4F65-856F-78D51AC15F0D}">
      <dgm:prSet/>
      <dgm:spPr/>
      <dgm:t>
        <a:bodyPr/>
        <a:lstStyle/>
        <a:p>
          <a:endParaRPr lang="en-US"/>
        </a:p>
      </dgm:t>
    </dgm:pt>
    <dgm:pt modelId="{7270EC8A-F2F2-4051-B272-18235F286869}" type="sibTrans" cxnId="{2E396A84-0D43-4F65-856F-78D51AC15F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D2DD30-6BBD-4290-AAAC-7F8C9B5568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maintenance.</a:t>
          </a:r>
        </a:p>
      </dgm:t>
    </dgm:pt>
    <dgm:pt modelId="{DBC85A74-49C8-4473-AA84-3CF62D52A22F}" type="parTrans" cxnId="{ECEE0123-9C98-4329-80F9-FD99444D23B3}">
      <dgm:prSet/>
      <dgm:spPr/>
      <dgm:t>
        <a:bodyPr/>
        <a:lstStyle/>
        <a:p>
          <a:endParaRPr lang="en-US"/>
        </a:p>
      </dgm:t>
    </dgm:pt>
    <dgm:pt modelId="{11870D1F-55AB-48C1-A89A-A983A585FDF0}" type="sibTrans" cxnId="{ECEE0123-9C98-4329-80F9-FD99444D23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CEDF62-F9EC-4193-A584-650D553F3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Prescriptive maintenance.</a:t>
          </a:r>
          <a:endParaRPr lang="en-US" dirty="0"/>
        </a:p>
      </dgm:t>
    </dgm:pt>
    <dgm:pt modelId="{6DC3E78D-0F9F-44CC-BD9E-73EA69036FAB}" type="parTrans" cxnId="{00F9F60F-62B5-4D23-96C7-5FCCF74F8F03}">
      <dgm:prSet/>
      <dgm:spPr/>
      <dgm:t>
        <a:bodyPr/>
        <a:lstStyle/>
        <a:p>
          <a:endParaRPr lang="en-US"/>
        </a:p>
      </dgm:t>
    </dgm:pt>
    <dgm:pt modelId="{409570DA-FA45-455A-9D6F-3BC3DC0ED7D6}" type="sibTrans" cxnId="{00F9F60F-62B5-4D23-96C7-5FCCF74F8F03}">
      <dgm:prSet/>
      <dgm:spPr/>
      <dgm:t>
        <a:bodyPr/>
        <a:lstStyle/>
        <a:p>
          <a:endParaRPr lang="en-US"/>
        </a:p>
      </dgm:t>
    </dgm:pt>
    <dgm:pt modelId="{F6F6D09D-47DD-49E6-964D-085C11112BD6}" type="pres">
      <dgm:prSet presAssocID="{2F57BF2E-921E-4DF2-9C36-952628FBD065}" presName="root" presStyleCnt="0">
        <dgm:presLayoutVars>
          <dgm:dir/>
          <dgm:resizeHandles val="exact"/>
        </dgm:presLayoutVars>
      </dgm:prSet>
      <dgm:spPr/>
    </dgm:pt>
    <dgm:pt modelId="{3905454B-0B11-45F1-B770-1D2CE65ACC6A}" type="pres">
      <dgm:prSet presAssocID="{2F57BF2E-921E-4DF2-9C36-952628FBD065}" presName="container" presStyleCnt="0">
        <dgm:presLayoutVars>
          <dgm:dir/>
          <dgm:resizeHandles val="exact"/>
        </dgm:presLayoutVars>
      </dgm:prSet>
      <dgm:spPr/>
    </dgm:pt>
    <dgm:pt modelId="{3EFF1AEB-D0D0-43FA-B673-DFC7A0F35973}" type="pres">
      <dgm:prSet presAssocID="{43DD1BB2-C9B3-4D3F-BE0A-0C9D3064040F}" presName="compNode" presStyleCnt="0"/>
      <dgm:spPr/>
    </dgm:pt>
    <dgm:pt modelId="{E8B6D116-0BAE-4895-9B1B-453FE79FE1CB}" type="pres">
      <dgm:prSet presAssocID="{43DD1BB2-C9B3-4D3F-BE0A-0C9D3064040F}" presName="iconBgRect" presStyleLbl="bgShp" presStyleIdx="0" presStyleCnt="4"/>
      <dgm:spPr/>
    </dgm:pt>
    <dgm:pt modelId="{A8BCB82F-B73F-422C-9108-CCCFA74BA3F6}" type="pres">
      <dgm:prSet presAssocID="{43DD1BB2-C9B3-4D3F-BE0A-0C9D306404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2A4846C-595F-4395-B73F-04233D77E89D}" type="pres">
      <dgm:prSet presAssocID="{43DD1BB2-C9B3-4D3F-BE0A-0C9D3064040F}" presName="spaceRect" presStyleCnt="0"/>
      <dgm:spPr/>
    </dgm:pt>
    <dgm:pt modelId="{A627560E-73C2-4E5F-9349-0E605BB2D85C}" type="pres">
      <dgm:prSet presAssocID="{43DD1BB2-C9B3-4D3F-BE0A-0C9D3064040F}" presName="textRect" presStyleLbl="revTx" presStyleIdx="0" presStyleCnt="4">
        <dgm:presLayoutVars>
          <dgm:chMax val="1"/>
          <dgm:chPref val="1"/>
        </dgm:presLayoutVars>
      </dgm:prSet>
      <dgm:spPr/>
    </dgm:pt>
    <dgm:pt modelId="{9596B1FF-428F-4AAE-B304-28BAAE6047A5}" type="pres">
      <dgm:prSet presAssocID="{50A0B603-3B2D-40AB-844D-61AFDF762E77}" presName="sibTrans" presStyleLbl="sibTrans2D1" presStyleIdx="0" presStyleCnt="0"/>
      <dgm:spPr/>
    </dgm:pt>
    <dgm:pt modelId="{FD97E76B-35B3-4D5D-9D99-1288D27A8423}" type="pres">
      <dgm:prSet presAssocID="{A72DE8F1-6896-41C7-BBCA-7B698624B057}" presName="compNode" presStyleCnt="0"/>
      <dgm:spPr/>
    </dgm:pt>
    <dgm:pt modelId="{3C6F1E3D-713A-4930-8F0C-633E50AD655B}" type="pres">
      <dgm:prSet presAssocID="{A72DE8F1-6896-41C7-BBCA-7B698624B057}" presName="iconBgRect" presStyleLbl="bgShp" presStyleIdx="1" presStyleCnt="4"/>
      <dgm:spPr/>
    </dgm:pt>
    <dgm:pt modelId="{18877E6B-2C2A-463E-BD42-C81AB4B97836}" type="pres">
      <dgm:prSet presAssocID="{A72DE8F1-6896-41C7-BBCA-7B698624B0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7E6BB4E-3793-4C66-AB22-3AA66EFAB946}" type="pres">
      <dgm:prSet presAssocID="{A72DE8F1-6896-41C7-BBCA-7B698624B057}" presName="spaceRect" presStyleCnt="0"/>
      <dgm:spPr/>
    </dgm:pt>
    <dgm:pt modelId="{98A4A0E3-D48B-40B8-A2F5-90F37271B057}" type="pres">
      <dgm:prSet presAssocID="{A72DE8F1-6896-41C7-BBCA-7B698624B057}" presName="textRect" presStyleLbl="revTx" presStyleIdx="1" presStyleCnt="4">
        <dgm:presLayoutVars>
          <dgm:chMax val="1"/>
          <dgm:chPref val="1"/>
        </dgm:presLayoutVars>
      </dgm:prSet>
      <dgm:spPr/>
    </dgm:pt>
    <dgm:pt modelId="{7D398762-30A8-45B1-9A8D-D8E773B693D4}" type="pres">
      <dgm:prSet presAssocID="{7270EC8A-F2F2-4051-B272-18235F286869}" presName="sibTrans" presStyleLbl="sibTrans2D1" presStyleIdx="0" presStyleCnt="0"/>
      <dgm:spPr/>
    </dgm:pt>
    <dgm:pt modelId="{7E962BEE-4BE3-4B71-8883-F0DCD973BB60}" type="pres">
      <dgm:prSet presAssocID="{6BD2DD30-6BBD-4290-AAAC-7F8C9B556871}" presName="compNode" presStyleCnt="0"/>
      <dgm:spPr/>
    </dgm:pt>
    <dgm:pt modelId="{3BA15857-9594-4F5E-928F-BD7D8304C7CB}" type="pres">
      <dgm:prSet presAssocID="{6BD2DD30-6BBD-4290-AAAC-7F8C9B556871}" presName="iconBgRect" presStyleLbl="bgShp" presStyleIdx="2" presStyleCnt="4"/>
      <dgm:spPr/>
    </dgm:pt>
    <dgm:pt modelId="{CDA9D21A-11F7-4B69-99C3-B1F9980E7DF1}" type="pres">
      <dgm:prSet presAssocID="{6BD2DD30-6BBD-4290-AAAC-7F8C9B5568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028CD70-3CAE-4A6D-95CE-902E73158931}" type="pres">
      <dgm:prSet presAssocID="{6BD2DD30-6BBD-4290-AAAC-7F8C9B556871}" presName="spaceRect" presStyleCnt="0"/>
      <dgm:spPr/>
    </dgm:pt>
    <dgm:pt modelId="{B52CB6AF-A7B1-4F68-9C6B-FE0E4458CA00}" type="pres">
      <dgm:prSet presAssocID="{6BD2DD30-6BBD-4290-AAAC-7F8C9B556871}" presName="textRect" presStyleLbl="revTx" presStyleIdx="2" presStyleCnt="4">
        <dgm:presLayoutVars>
          <dgm:chMax val="1"/>
          <dgm:chPref val="1"/>
        </dgm:presLayoutVars>
      </dgm:prSet>
      <dgm:spPr/>
    </dgm:pt>
    <dgm:pt modelId="{D6141709-2810-4E3A-A94E-62E9B4DC3FD9}" type="pres">
      <dgm:prSet presAssocID="{11870D1F-55AB-48C1-A89A-A983A585FDF0}" presName="sibTrans" presStyleLbl="sibTrans2D1" presStyleIdx="0" presStyleCnt="0"/>
      <dgm:spPr/>
    </dgm:pt>
    <dgm:pt modelId="{621D0315-6984-4780-9204-548691F25568}" type="pres">
      <dgm:prSet presAssocID="{6FCEDF62-F9EC-4193-A584-650D553F3720}" presName="compNode" presStyleCnt="0"/>
      <dgm:spPr/>
    </dgm:pt>
    <dgm:pt modelId="{59827E93-1CFB-4E6A-A069-5A085331AA40}" type="pres">
      <dgm:prSet presAssocID="{6FCEDF62-F9EC-4193-A584-650D553F3720}" presName="iconBgRect" presStyleLbl="bgShp" presStyleIdx="3" presStyleCnt="4"/>
      <dgm:spPr/>
    </dgm:pt>
    <dgm:pt modelId="{F06EAEBE-EB20-4F77-9A9F-56C1DCC5614B}" type="pres">
      <dgm:prSet presAssocID="{6FCEDF62-F9EC-4193-A584-650D553F37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5ABB22D6-54EC-4A53-A81F-56D043CA3964}" type="pres">
      <dgm:prSet presAssocID="{6FCEDF62-F9EC-4193-A584-650D553F3720}" presName="spaceRect" presStyleCnt="0"/>
      <dgm:spPr/>
    </dgm:pt>
    <dgm:pt modelId="{A44DB25E-AB46-4328-89D3-B6198F9EBED4}" type="pres">
      <dgm:prSet presAssocID="{6FCEDF62-F9EC-4193-A584-650D553F372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0F9F60F-62B5-4D23-96C7-5FCCF74F8F03}" srcId="{2F57BF2E-921E-4DF2-9C36-952628FBD065}" destId="{6FCEDF62-F9EC-4193-A584-650D553F3720}" srcOrd="3" destOrd="0" parTransId="{6DC3E78D-0F9F-44CC-BD9E-73EA69036FAB}" sibTransId="{409570DA-FA45-455A-9D6F-3BC3DC0ED7D6}"/>
    <dgm:cxn modelId="{ECEE0123-9C98-4329-80F9-FD99444D23B3}" srcId="{2F57BF2E-921E-4DF2-9C36-952628FBD065}" destId="{6BD2DD30-6BBD-4290-AAAC-7F8C9B556871}" srcOrd="2" destOrd="0" parTransId="{DBC85A74-49C8-4473-AA84-3CF62D52A22F}" sibTransId="{11870D1F-55AB-48C1-A89A-A983A585FDF0}"/>
    <dgm:cxn modelId="{90386D2A-1068-4294-88FF-C012CBDC41B8}" type="presOf" srcId="{2F57BF2E-921E-4DF2-9C36-952628FBD065}" destId="{F6F6D09D-47DD-49E6-964D-085C11112BD6}" srcOrd="0" destOrd="0" presId="urn:microsoft.com/office/officeart/2018/2/layout/IconCircleList"/>
    <dgm:cxn modelId="{B978376A-7C96-4B73-BB23-19E9ACED869C}" type="presOf" srcId="{6FCEDF62-F9EC-4193-A584-650D553F3720}" destId="{A44DB25E-AB46-4328-89D3-B6198F9EBED4}" srcOrd="0" destOrd="0" presId="urn:microsoft.com/office/officeart/2018/2/layout/IconCircleList"/>
    <dgm:cxn modelId="{41908075-7192-4153-9461-B9B3FAFF2C62}" type="presOf" srcId="{43DD1BB2-C9B3-4D3F-BE0A-0C9D3064040F}" destId="{A627560E-73C2-4E5F-9349-0E605BB2D85C}" srcOrd="0" destOrd="0" presId="urn:microsoft.com/office/officeart/2018/2/layout/IconCircleList"/>
    <dgm:cxn modelId="{E9721156-52B9-49DF-9BA5-7D06AE562E6C}" type="presOf" srcId="{7270EC8A-F2F2-4051-B272-18235F286869}" destId="{7D398762-30A8-45B1-9A8D-D8E773B693D4}" srcOrd="0" destOrd="0" presId="urn:microsoft.com/office/officeart/2018/2/layout/IconCircleList"/>
    <dgm:cxn modelId="{2E396A84-0D43-4F65-856F-78D51AC15F0D}" srcId="{2F57BF2E-921E-4DF2-9C36-952628FBD065}" destId="{A72DE8F1-6896-41C7-BBCA-7B698624B057}" srcOrd="1" destOrd="0" parTransId="{1C1DC424-92F9-424A-B05E-5690E07E8183}" sibTransId="{7270EC8A-F2F2-4051-B272-18235F286869}"/>
    <dgm:cxn modelId="{508C039C-5BDD-4724-8B4B-5E586F8B5907}" type="presOf" srcId="{A72DE8F1-6896-41C7-BBCA-7B698624B057}" destId="{98A4A0E3-D48B-40B8-A2F5-90F37271B057}" srcOrd="0" destOrd="0" presId="urn:microsoft.com/office/officeart/2018/2/layout/IconCircleList"/>
    <dgm:cxn modelId="{038586BC-BF46-4A0F-AA1B-C83B8EACBA09}" srcId="{2F57BF2E-921E-4DF2-9C36-952628FBD065}" destId="{43DD1BB2-C9B3-4D3F-BE0A-0C9D3064040F}" srcOrd="0" destOrd="0" parTransId="{E06F942E-19EE-4D27-A8F3-D270E41AEA7A}" sibTransId="{50A0B603-3B2D-40AB-844D-61AFDF762E77}"/>
    <dgm:cxn modelId="{3A47A2EB-5922-4865-B4E9-8BD3F163B01E}" type="presOf" srcId="{11870D1F-55AB-48C1-A89A-A983A585FDF0}" destId="{D6141709-2810-4E3A-A94E-62E9B4DC3FD9}" srcOrd="0" destOrd="0" presId="urn:microsoft.com/office/officeart/2018/2/layout/IconCircleList"/>
    <dgm:cxn modelId="{EF277BF6-F7AF-4C53-8CF2-434B262879EC}" type="presOf" srcId="{50A0B603-3B2D-40AB-844D-61AFDF762E77}" destId="{9596B1FF-428F-4AAE-B304-28BAAE6047A5}" srcOrd="0" destOrd="0" presId="urn:microsoft.com/office/officeart/2018/2/layout/IconCircleList"/>
    <dgm:cxn modelId="{773C40FE-28F9-4641-BE16-A36373973990}" type="presOf" srcId="{6BD2DD30-6BBD-4290-AAAC-7F8C9B556871}" destId="{B52CB6AF-A7B1-4F68-9C6B-FE0E4458CA00}" srcOrd="0" destOrd="0" presId="urn:microsoft.com/office/officeart/2018/2/layout/IconCircleList"/>
    <dgm:cxn modelId="{EFBC8CD9-3B02-4807-84DB-95421EA68405}" type="presParOf" srcId="{F6F6D09D-47DD-49E6-964D-085C11112BD6}" destId="{3905454B-0B11-45F1-B770-1D2CE65ACC6A}" srcOrd="0" destOrd="0" presId="urn:microsoft.com/office/officeart/2018/2/layout/IconCircleList"/>
    <dgm:cxn modelId="{B4D178C8-36C8-42BC-A02A-2814EE63D7FD}" type="presParOf" srcId="{3905454B-0B11-45F1-B770-1D2CE65ACC6A}" destId="{3EFF1AEB-D0D0-43FA-B673-DFC7A0F35973}" srcOrd="0" destOrd="0" presId="urn:microsoft.com/office/officeart/2018/2/layout/IconCircleList"/>
    <dgm:cxn modelId="{19772A9D-F876-43C8-845C-100B906F029C}" type="presParOf" srcId="{3EFF1AEB-D0D0-43FA-B673-DFC7A0F35973}" destId="{E8B6D116-0BAE-4895-9B1B-453FE79FE1CB}" srcOrd="0" destOrd="0" presId="urn:microsoft.com/office/officeart/2018/2/layout/IconCircleList"/>
    <dgm:cxn modelId="{DBB5BA18-A99A-432A-83D6-DD255A80D958}" type="presParOf" srcId="{3EFF1AEB-D0D0-43FA-B673-DFC7A0F35973}" destId="{A8BCB82F-B73F-422C-9108-CCCFA74BA3F6}" srcOrd="1" destOrd="0" presId="urn:microsoft.com/office/officeart/2018/2/layout/IconCircleList"/>
    <dgm:cxn modelId="{02A2D171-F74C-42F3-A42E-FDC9431A1D12}" type="presParOf" srcId="{3EFF1AEB-D0D0-43FA-B673-DFC7A0F35973}" destId="{22A4846C-595F-4395-B73F-04233D77E89D}" srcOrd="2" destOrd="0" presId="urn:microsoft.com/office/officeart/2018/2/layout/IconCircleList"/>
    <dgm:cxn modelId="{9A8A8682-2E7B-41F5-91F6-FB4471310CDC}" type="presParOf" srcId="{3EFF1AEB-D0D0-43FA-B673-DFC7A0F35973}" destId="{A627560E-73C2-4E5F-9349-0E605BB2D85C}" srcOrd="3" destOrd="0" presId="urn:microsoft.com/office/officeart/2018/2/layout/IconCircleList"/>
    <dgm:cxn modelId="{817CA943-4E57-4B8A-A24F-1575BC21F68F}" type="presParOf" srcId="{3905454B-0B11-45F1-B770-1D2CE65ACC6A}" destId="{9596B1FF-428F-4AAE-B304-28BAAE6047A5}" srcOrd="1" destOrd="0" presId="urn:microsoft.com/office/officeart/2018/2/layout/IconCircleList"/>
    <dgm:cxn modelId="{B4822DE6-60E1-41CE-BB7F-BE289C953D5D}" type="presParOf" srcId="{3905454B-0B11-45F1-B770-1D2CE65ACC6A}" destId="{FD97E76B-35B3-4D5D-9D99-1288D27A8423}" srcOrd="2" destOrd="0" presId="urn:microsoft.com/office/officeart/2018/2/layout/IconCircleList"/>
    <dgm:cxn modelId="{C6D79C9B-76F3-43F2-A981-87411632A7AF}" type="presParOf" srcId="{FD97E76B-35B3-4D5D-9D99-1288D27A8423}" destId="{3C6F1E3D-713A-4930-8F0C-633E50AD655B}" srcOrd="0" destOrd="0" presId="urn:microsoft.com/office/officeart/2018/2/layout/IconCircleList"/>
    <dgm:cxn modelId="{A63F57FE-656C-40E1-8527-A2F855985C77}" type="presParOf" srcId="{FD97E76B-35B3-4D5D-9D99-1288D27A8423}" destId="{18877E6B-2C2A-463E-BD42-C81AB4B97836}" srcOrd="1" destOrd="0" presId="urn:microsoft.com/office/officeart/2018/2/layout/IconCircleList"/>
    <dgm:cxn modelId="{469FF5F0-570A-4407-A3EB-534A4299AD6E}" type="presParOf" srcId="{FD97E76B-35B3-4D5D-9D99-1288D27A8423}" destId="{C7E6BB4E-3793-4C66-AB22-3AA66EFAB946}" srcOrd="2" destOrd="0" presId="urn:microsoft.com/office/officeart/2018/2/layout/IconCircleList"/>
    <dgm:cxn modelId="{96905A6D-D8A0-490B-AB58-DD139CC553BE}" type="presParOf" srcId="{FD97E76B-35B3-4D5D-9D99-1288D27A8423}" destId="{98A4A0E3-D48B-40B8-A2F5-90F37271B057}" srcOrd="3" destOrd="0" presId="urn:microsoft.com/office/officeart/2018/2/layout/IconCircleList"/>
    <dgm:cxn modelId="{CF456F76-AA91-4F98-836C-E62C2C1E3CD8}" type="presParOf" srcId="{3905454B-0B11-45F1-B770-1D2CE65ACC6A}" destId="{7D398762-30A8-45B1-9A8D-D8E773B693D4}" srcOrd="3" destOrd="0" presId="urn:microsoft.com/office/officeart/2018/2/layout/IconCircleList"/>
    <dgm:cxn modelId="{A75F241D-5D99-40C9-8392-762C4B0CDA73}" type="presParOf" srcId="{3905454B-0B11-45F1-B770-1D2CE65ACC6A}" destId="{7E962BEE-4BE3-4B71-8883-F0DCD973BB60}" srcOrd="4" destOrd="0" presId="urn:microsoft.com/office/officeart/2018/2/layout/IconCircleList"/>
    <dgm:cxn modelId="{E24D0D1C-2C59-4ACC-8320-0ED924775720}" type="presParOf" srcId="{7E962BEE-4BE3-4B71-8883-F0DCD973BB60}" destId="{3BA15857-9594-4F5E-928F-BD7D8304C7CB}" srcOrd="0" destOrd="0" presId="urn:microsoft.com/office/officeart/2018/2/layout/IconCircleList"/>
    <dgm:cxn modelId="{1513E58F-BB72-4FC9-86CE-F16DCA325982}" type="presParOf" srcId="{7E962BEE-4BE3-4B71-8883-F0DCD973BB60}" destId="{CDA9D21A-11F7-4B69-99C3-B1F9980E7DF1}" srcOrd="1" destOrd="0" presId="urn:microsoft.com/office/officeart/2018/2/layout/IconCircleList"/>
    <dgm:cxn modelId="{46295505-42F7-4922-A312-FA94F6F6E3C6}" type="presParOf" srcId="{7E962BEE-4BE3-4B71-8883-F0DCD973BB60}" destId="{B028CD70-3CAE-4A6D-95CE-902E73158931}" srcOrd="2" destOrd="0" presId="urn:microsoft.com/office/officeart/2018/2/layout/IconCircleList"/>
    <dgm:cxn modelId="{35102314-E9D6-4737-BC6A-D6CB32F3EC55}" type="presParOf" srcId="{7E962BEE-4BE3-4B71-8883-F0DCD973BB60}" destId="{B52CB6AF-A7B1-4F68-9C6B-FE0E4458CA00}" srcOrd="3" destOrd="0" presId="urn:microsoft.com/office/officeart/2018/2/layout/IconCircleList"/>
    <dgm:cxn modelId="{A0FFF1CE-A1D6-4434-9044-164CA109D229}" type="presParOf" srcId="{3905454B-0B11-45F1-B770-1D2CE65ACC6A}" destId="{D6141709-2810-4E3A-A94E-62E9B4DC3FD9}" srcOrd="5" destOrd="0" presId="urn:microsoft.com/office/officeart/2018/2/layout/IconCircleList"/>
    <dgm:cxn modelId="{101FDD93-C29D-447C-9602-F79F85A5414F}" type="presParOf" srcId="{3905454B-0B11-45F1-B770-1D2CE65ACC6A}" destId="{621D0315-6984-4780-9204-548691F25568}" srcOrd="6" destOrd="0" presId="urn:microsoft.com/office/officeart/2018/2/layout/IconCircleList"/>
    <dgm:cxn modelId="{E0F80409-76AA-4F3A-884A-CA019F7B3F0D}" type="presParOf" srcId="{621D0315-6984-4780-9204-548691F25568}" destId="{59827E93-1CFB-4E6A-A069-5A085331AA40}" srcOrd="0" destOrd="0" presId="urn:microsoft.com/office/officeart/2018/2/layout/IconCircleList"/>
    <dgm:cxn modelId="{1EC934DF-4EDB-4B24-960A-AD0A2CF1D49F}" type="presParOf" srcId="{621D0315-6984-4780-9204-548691F25568}" destId="{F06EAEBE-EB20-4F77-9A9F-56C1DCC5614B}" srcOrd="1" destOrd="0" presId="urn:microsoft.com/office/officeart/2018/2/layout/IconCircleList"/>
    <dgm:cxn modelId="{14314936-BF5C-47EA-96E7-CA55BF41EC88}" type="presParOf" srcId="{621D0315-6984-4780-9204-548691F25568}" destId="{5ABB22D6-54EC-4A53-A81F-56D043CA3964}" srcOrd="2" destOrd="0" presId="urn:microsoft.com/office/officeart/2018/2/layout/IconCircleList"/>
    <dgm:cxn modelId="{EC068602-CC28-4B7E-886D-390AA36C2887}" type="presParOf" srcId="{621D0315-6984-4780-9204-548691F25568}" destId="{A44DB25E-AB46-4328-89D3-B6198F9EBED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87EBF4E-11C1-4FA2-A181-79136EC55E3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D3AA685-B74F-4DF6-B110-905A67FF202D}">
      <dgm:prSet/>
      <dgm:spPr/>
      <dgm:t>
        <a:bodyPr/>
        <a:lstStyle/>
        <a:p>
          <a:pPr>
            <a:defRPr b="1"/>
          </a:pPr>
          <a:r>
            <a:rPr lang="en-US"/>
            <a:t>Hardware Preventive maintenance</a:t>
          </a:r>
        </a:p>
      </dgm:t>
    </dgm:pt>
    <dgm:pt modelId="{040A5223-B300-49E0-92B7-3824901777C1}" type="parTrans" cxnId="{0688FBEF-295F-4B65-81E1-212BF2B12B99}">
      <dgm:prSet/>
      <dgm:spPr/>
      <dgm:t>
        <a:bodyPr/>
        <a:lstStyle/>
        <a:p>
          <a:endParaRPr lang="en-US"/>
        </a:p>
      </dgm:t>
    </dgm:pt>
    <dgm:pt modelId="{64B79E7F-5C75-4E09-B93E-1C67B7B304A0}" type="sibTrans" cxnId="{0688FBEF-295F-4B65-81E1-212BF2B12B99}">
      <dgm:prSet/>
      <dgm:spPr/>
      <dgm:t>
        <a:bodyPr/>
        <a:lstStyle/>
        <a:p>
          <a:endParaRPr lang="en-US"/>
        </a:p>
      </dgm:t>
    </dgm:pt>
    <dgm:pt modelId="{0AD2F2A3-E167-46AA-BE0C-1E41338A718B}">
      <dgm:prSet/>
      <dgm:spPr/>
      <dgm:t>
        <a:bodyPr/>
        <a:lstStyle/>
        <a:p>
          <a:r>
            <a:rPr lang="en-US"/>
            <a:t>Performance of the I-Vector components [Priority Very High]</a:t>
          </a:r>
        </a:p>
      </dgm:t>
    </dgm:pt>
    <dgm:pt modelId="{F462A5C8-1BAE-4640-8B72-CAC08985EB1A}" type="parTrans" cxnId="{DD74CE6D-4485-46E8-931E-928B1CABFFED}">
      <dgm:prSet/>
      <dgm:spPr/>
      <dgm:t>
        <a:bodyPr/>
        <a:lstStyle/>
        <a:p>
          <a:endParaRPr lang="en-US"/>
        </a:p>
      </dgm:t>
    </dgm:pt>
    <dgm:pt modelId="{1EBB9180-24DB-489D-BC41-3725E102A0CA}" type="sibTrans" cxnId="{DD74CE6D-4485-46E8-931E-928B1CABFFED}">
      <dgm:prSet/>
      <dgm:spPr/>
      <dgm:t>
        <a:bodyPr/>
        <a:lstStyle/>
        <a:p>
          <a:endParaRPr lang="en-US"/>
        </a:p>
      </dgm:t>
    </dgm:pt>
    <dgm:pt modelId="{7F2CAA03-19AF-450E-ADB3-C0240C6810D8}">
      <dgm:prSet/>
      <dgm:spPr/>
      <dgm:t>
        <a:bodyPr/>
        <a:lstStyle/>
        <a:p>
          <a:r>
            <a:rPr lang="en-US"/>
            <a:t>Wheels and Brushes. [Priority Very High] </a:t>
          </a:r>
        </a:p>
      </dgm:t>
    </dgm:pt>
    <dgm:pt modelId="{D7765674-77CC-4FC6-9444-B5241C8702D5}" type="parTrans" cxnId="{082755A9-00F1-4CE8-9B6E-2401FF1D696D}">
      <dgm:prSet/>
      <dgm:spPr/>
      <dgm:t>
        <a:bodyPr/>
        <a:lstStyle/>
        <a:p>
          <a:endParaRPr lang="en-US"/>
        </a:p>
      </dgm:t>
    </dgm:pt>
    <dgm:pt modelId="{33ADABB1-E44B-4337-8556-2A83D8450CE6}" type="sibTrans" cxnId="{082755A9-00F1-4CE8-9B6E-2401FF1D696D}">
      <dgm:prSet/>
      <dgm:spPr/>
      <dgm:t>
        <a:bodyPr/>
        <a:lstStyle/>
        <a:p>
          <a:endParaRPr lang="en-US"/>
        </a:p>
      </dgm:t>
    </dgm:pt>
    <dgm:pt modelId="{BC71E335-BA0F-4003-8ECD-8047F6302841}">
      <dgm:prSet/>
      <dgm:spPr/>
      <dgm:t>
        <a:bodyPr/>
        <a:lstStyle/>
        <a:p>
          <a:r>
            <a:rPr lang="en-US"/>
            <a:t>Sensors. [Priority Very High]</a:t>
          </a:r>
        </a:p>
      </dgm:t>
    </dgm:pt>
    <dgm:pt modelId="{4053A927-550A-4D7C-83A2-3B36CC5115DB}" type="parTrans" cxnId="{2AA2FD44-A578-496E-B456-3613280B4BF5}">
      <dgm:prSet/>
      <dgm:spPr/>
      <dgm:t>
        <a:bodyPr/>
        <a:lstStyle/>
        <a:p>
          <a:endParaRPr lang="en-US"/>
        </a:p>
      </dgm:t>
    </dgm:pt>
    <dgm:pt modelId="{BBC412FE-9B6C-4149-8295-494B32B53FD2}" type="sibTrans" cxnId="{2AA2FD44-A578-496E-B456-3613280B4BF5}">
      <dgm:prSet/>
      <dgm:spPr/>
      <dgm:t>
        <a:bodyPr/>
        <a:lstStyle/>
        <a:p>
          <a:endParaRPr lang="en-US"/>
        </a:p>
      </dgm:t>
    </dgm:pt>
    <dgm:pt modelId="{E4EA22FC-7F07-4BA2-A0DD-115F22836A17}">
      <dgm:prSet/>
      <dgm:spPr/>
      <dgm:t>
        <a:bodyPr/>
        <a:lstStyle/>
        <a:p>
          <a:pPr>
            <a:defRPr b="1"/>
          </a:pPr>
          <a:r>
            <a:rPr lang="en-US"/>
            <a:t>Software Preventive maintenance</a:t>
          </a:r>
        </a:p>
      </dgm:t>
    </dgm:pt>
    <dgm:pt modelId="{1675B115-DF51-4DFD-846E-C3CE5B8AB951}" type="parTrans" cxnId="{7E03DDEC-869A-45B5-8B68-560372894BA4}">
      <dgm:prSet/>
      <dgm:spPr/>
      <dgm:t>
        <a:bodyPr/>
        <a:lstStyle/>
        <a:p>
          <a:endParaRPr lang="en-US"/>
        </a:p>
      </dgm:t>
    </dgm:pt>
    <dgm:pt modelId="{9BB02BA2-21F9-4700-828F-5998C0AC89D5}" type="sibTrans" cxnId="{7E03DDEC-869A-45B5-8B68-560372894BA4}">
      <dgm:prSet/>
      <dgm:spPr/>
      <dgm:t>
        <a:bodyPr/>
        <a:lstStyle/>
        <a:p>
          <a:endParaRPr lang="en-US"/>
        </a:p>
      </dgm:t>
    </dgm:pt>
    <dgm:pt modelId="{020FB966-44FA-4807-9D14-DA808AFFEC87}">
      <dgm:prSet/>
      <dgm:spPr/>
      <dgm:t>
        <a:bodyPr/>
        <a:lstStyle/>
        <a:p>
          <a:r>
            <a:rPr lang="en-US"/>
            <a:t>Load Balancing [High]</a:t>
          </a:r>
        </a:p>
      </dgm:t>
    </dgm:pt>
    <dgm:pt modelId="{007293D6-D7CA-4750-847E-E95E412ACF69}" type="parTrans" cxnId="{85945B4C-51AF-4F9D-BCD1-66782693CD96}">
      <dgm:prSet/>
      <dgm:spPr/>
      <dgm:t>
        <a:bodyPr/>
        <a:lstStyle/>
        <a:p>
          <a:endParaRPr lang="en-US"/>
        </a:p>
      </dgm:t>
    </dgm:pt>
    <dgm:pt modelId="{A8CA13BB-49E0-4E9C-97E2-987E563DCBD5}" type="sibTrans" cxnId="{85945B4C-51AF-4F9D-BCD1-66782693CD96}">
      <dgm:prSet/>
      <dgm:spPr/>
      <dgm:t>
        <a:bodyPr/>
        <a:lstStyle/>
        <a:p>
          <a:endParaRPr lang="en-US"/>
        </a:p>
      </dgm:t>
    </dgm:pt>
    <dgm:pt modelId="{D280D0CC-EB37-4E79-9B4A-15D2C45164EB}">
      <dgm:prSet/>
      <dgm:spPr/>
      <dgm:t>
        <a:bodyPr/>
        <a:lstStyle/>
        <a:p>
          <a:r>
            <a:rPr lang="en-US"/>
            <a:t>Security Checks[High]</a:t>
          </a:r>
        </a:p>
      </dgm:t>
    </dgm:pt>
    <dgm:pt modelId="{463A71E8-EB2E-49FC-A880-7F2567184C23}" type="parTrans" cxnId="{F513BE6F-A675-4E94-A18F-3E331EC86FC1}">
      <dgm:prSet/>
      <dgm:spPr/>
      <dgm:t>
        <a:bodyPr/>
        <a:lstStyle/>
        <a:p>
          <a:endParaRPr lang="en-US"/>
        </a:p>
      </dgm:t>
    </dgm:pt>
    <dgm:pt modelId="{67A9CA9E-E508-40C6-99BA-65FC4FEF2CA6}" type="sibTrans" cxnId="{F513BE6F-A675-4E94-A18F-3E331EC86FC1}">
      <dgm:prSet/>
      <dgm:spPr/>
      <dgm:t>
        <a:bodyPr/>
        <a:lstStyle/>
        <a:p>
          <a:endParaRPr lang="en-US"/>
        </a:p>
      </dgm:t>
    </dgm:pt>
    <dgm:pt modelId="{93F9A1F2-EFC7-4DEC-808B-E38D1186E923}" type="pres">
      <dgm:prSet presAssocID="{D87EBF4E-11C1-4FA2-A181-79136EC55E3F}" presName="root" presStyleCnt="0">
        <dgm:presLayoutVars>
          <dgm:dir/>
          <dgm:resizeHandles val="exact"/>
        </dgm:presLayoutVars>
      </dgm:prSet>
      <dgm:spPr/>
    </dgm:pt>
    <dgm:pt modelId="{36B31451-2710-4C6E-A6A1-B47894187879}" type="pres">
      <dgm:prSet presAssocID="{FD3AA685-B74F-4DF6-B110-905A67FF202D}" presName="compNode" presStyleCnt="0"/>
      <dgm:spPr/>
    </dgm:pt>
    <dgm:pt modelId="{4BBD1FAB-7689-4565-869E-24DBAB4DF3D8}" type="pres">
      <dgm:prSet presAssocID="{FD3AA685-B74F-4DF6-B110-905A67FF20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6030A8B-DFAD-423B-8A4D-0DA64A79CA02}" type="pres">
      <dgm:prSet presAssocID="{FD3AA685-B74F-4DF6-B110-905A67FF202D}" presName="iconSpace" presStyleCnt="0"/>
      <dgm:spPr/>
    </dgm:pt>
    <dgm:pt modelId="{14F67A02-10AB-4329-B816-7B12C3390AF7}" type="pres">
      <dgm:prSet presAssocID="{FD3AA685-B74F-4DF6-B110-905A67FF202D}" presName="parTx" presStyleLbl="revTx" presStyleIdx="0" presStyleCnt="4">
        <dgm:presLayoutVars>
          <dgm:chMax val="0"/>
          <dgm:chPref val="0"/>
        </dgm:presLayoutVars>
      </dgm:prSet>
      <dgm:spPr/>
    </dgm:pt>
    <dgm:pt modelId="{8A36E822-FB5E-4F16-BE1E-BF383067EB4E}" type="pres">
      <dgm:prSet presAssocID="{FD3AA685-B74F-4DF6-B110-905A67FF202D}" presName="txSpace" presStyleCnt="0"/>
      <dgm:spPr/>
    </dgm:pt>
    <dgm:pt modelId="{2E6E9035-0BBD-4DEA-9AF1-6CA2CEFCB08E}" type="pres">
      <dgm:prSet presAssocID="{FD3AA685-B74F-4DF6-B110-905A67FF202D}" presName="desTx" presStyleLbl="revTx" presStyleIdx="1" presStyleCnt="4">
        <dgm:presLayoutVars/>
      </dgm:prSet>
      <dgm:spPr/>
    </dgm:pt>
    <dgm:pt modelId="{3B6DCFB5-C16C-456D-9AA0-2325159130B1}" type="pres">
      <dgm:prSet presAssocID="{64B79E7F-5C75-4E09-B93E-1C67B7B304A0}" presName="sibTrans" presStyleCnt="0"/>
      <dgm:spPr/>
    </dgm:pt>
    <dgm:pt modelId="{07F9CF33-696B-4139-8CE1-F7EFB749B98B}" type="pres">
      <dgm:prSet presAssocID="{E4EA22FC-7F07-4BA2-A0DD-115F22836A17}" presName="compNode" presStyleCnt="0"/>
      <dgm:spPr/>
    </dgm:pt>
    <dgm:pt modelId="{F77620B2-07C9-4271-8791-6894B322253F}" type="pres">
      <dgm:prSet presAssocID="{E4EA22FC-7F07-4BA2-A0DD-115F22836A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F3ACCA6-8E70-4CB6-A098-967A747ADB38}" type="pres">
      <dgm:prSet presAssocID="{E4EA22FC-7F07-4BA2-A0DD-115F22836A17}" presName="iconSpace" presStyleCnt="0"/>
      <dgm:spPr/>
    </dgm:pt>
    <dgm:pt modelId="{3BE4102E-D22F-49FE-98CA-B82D0607B541}" type="pres">
      <dgm:prSet presAssocID="{E4EA22FC-7F07-4BA2-A0DD-115F22836A17}" presName="parTx" presStyleLbl="revTx" presStyleIdx="2" presStyleCnt="4">
        <dgm:presLayoutVars>
          <dgm:chMax val="0"/>
          <dgm:chPref val="0"/>
        </dgm:presLayoutVars>
      </dgm:prSet>
      <dgm:spPr/>
    </dgm:pt>
    <dgm:pt modelId="{D36F5DD5-14DE-48C2-83F1-5FD4770407CC}" type="pres">
      <dgm:prSet presAssocID="{E4EA22FC-7F07-4BA2-A0DD-115F22836A17}" presName="txSpace" presStyleCnt="0"/>
      <dgm:spPr/>
    </dgm:pt>
    <dgm:pt modelId="{10DB6729-11CB-4F81-978D-FC38BF7BF2E9}" type="pres">
      <dgm:prSet presAssocID="{E4EA22FC-7F07-4BA2-A0DD-115F22836A17}" presName="desTx" presStyleLbl="revTx" presStyleIdx="3" presStyleCnt="4">
        <dgm:presLayoutVars/>
      </dgm:prSet>
      <dgm:spPr/>
    </dgm:pt>
  </dgm:ptLst>
  <dgm:cxnLst>
    <dgm:cxn modelId="{ED905613-733E-4ABC-9A55-E9780745B03D}" type="presOf" srcId="{BC71E335-BA0F-4003-8ECD-8047F6302841}" destId="{2E6E9035-0BBD-4DEA-9AF1-6CA2CEFCB08E}" srcOrd="0" destOrd="2" presId="urn:microsoft.com/office/officeart/2018/5/layout/CenteredIconLabelDescriptionList"/>
    <dgm:cxn modelId="{4DA21B1D-8D74-47E7-A558-ECC2E6E3DEAE}" type="presOf" srcId="{020FB966-44FA-4807-9D14-DA808AFFEC87}" destId="{10DB6729-11CB-4F81-978D-FC38BF7BF2E9}" srcOrd="0" destOrd="0" presId="urn:microsoft.com/office/officeart/2018/5/layout/CenteredIconLabelDescriptionList"/>
    <dgm:cxn modelId="{2AA2FD44-A578-496E-B456-3613280B4BF5}" srcId="{FD3AA685-B74F-4DF6-B110-905A67FF202D}" destId="{BC71E335-BA0F-4003-8ECD-8047F6302841}" srcOrd="2" destOrd="0" parTransId="{4053A927-550A-4D7C-83A2-3B36CC5115DB}" sibTransId="{BBC412FE-9B6C-4149-8295-494B32B53FD2}"/>
    <dgm:cxn modelId="{E5D7CD45-5586-4D64-A42F-DBC64987744D}" type="presOf" srcId="{7F2CAA03-19AF-450E-ADB3-C0240C6810D8}" destId="{2E6E9035-0BBD-4DEA-9AF1-6CA2CEFCB08E}" srcOrd="0" destOrd="1" presId="urn:microsoft.com/office/officeart/2018/5/layout/CenteredIconLabelDescriptionList"/>
    <dgm:cxn modelId="{2878FD46-E66F-471A-8C8F-AA7181C6AAF6}" type="presOf" srcId="{D87EBF4E-11C1-4FA2-A181-79136EC55E3F}" destId="{93F9A1F2-EFC7-4DEC-808B-E38D1186E923}" srcOrd="0" destOrd="0" presId="urn:microsoft.com/office/officeart/2018/5/layout/CenteredIconLabelDescriptionList"/>
    <dgm:cxn modelId="{85945B4C-51AF-4F9D-BCD1-66782693CD96}" srcId="{E4EA22FC-7F07-4BA2-A0DD-115F22836A17}" destId="{020FB966-44FA-4807-9D14-DA808AFFEC87}" srcOrd="0" destOrd="0" parTransId="{007293D6-D7CA-4750-847E-E95E412ACF69}" sibTransId="{A8CA13BB-49E0-4E9C-97E2-987E563DCBD5}"/>
    <dgm:cxn modelId="{DD74CE6D-4485-46E8-931E-928B1CABFFED}" srcId="{FD3AA685-B74F-4DF6-B110-905A67FF202D}" destId="{0AD2F2A3-E167-46AA-BE0C-1E41338A718B}" srcOrd="0" destOrd="0" parTransId="{F462A5C8-1BAE-4640-8B72-CAC08985EB1A}" sibTransId="{1EBB9180-24DB-489D-BC41-3725E102A0CA}"/>
    <dgm:cxn modelId="{732BFD6E-9D19-4799-BCDC-9C941FBC2EEF}" type="presOf" srcId="{FD3AA685-B74F-4DF6-B110-905A67FF202D}" destId="{14F67A02-10AB-4329-B816-7B12C3390AF7}" srcOrd="0" destOrd="0" presId="urn:microsoft.com/office/officeart/2018/5/layout/CenteredIconLabelDescriptionList"/>
    <dgm:cxn modelId="{F513BE6F-A675-4E94-A18F-3E331EC86FC1}" srcId="{E4EA22FC-7F07-4BA2-A0DD-115F22836A17}" destId="{D280D0CC-EB37-4E79-9B4A-15D2C45164EB}" srcOrd="1" destOrd="0" parTransId="{463A71E8-EB2E-49FC-A880-7F2567184C23}" sibTransId="{67A9CA9E-E508-40C6-99BA-65FC4FEF2CA6}"/>
    <dgm:cxn modelId="{EDB2E979-3E7D-4776-8525-4B033C4AE9CB}" type="presOf" srcId="{D280D0CC-EB37-4E79-9B4A-15D2C45164EB}" destId="{10DB6729-11CB-4F81-978D-FC38BF7BF2E9}" srcOrd="0" destOrd="1" presId="urn:microsoft.com/office/officeart/2018/5/layout/CenteredIconLabelDescriptionList"/>
    <dgm:cxn modelId="{082755A9-00F1-4CE8-9B6E-2401FF1D696D}" srcId="{FD3AA685-B74F-4DF6-B110-905A67FF202D}" destId="{7F2CAA03-19AF-450E-ADB3-C0240C6810D8}" srcOrd="1" destOrd="0" parTransId="{D7765674-77CC-4FC6-9444-B5241C8702D5}" sibTransId="{33ADABB1-E44B-4337-8556-2A83D8450CE6}"/>
    <dgm:cxn modelId="{7E03DDEC-869A-45B5-8B68-560372894BA4}" srcId="{D87EBF4E-11C1-4FA2-A181-79136EC55E3F}" destId="{E4EA22FC-7F07-4BA2-A0DD-115F22836A17}" srcOrd="1" destOrd="0" parTransId="{1675B115-DF51-4DFD-846E-C3CE5B8AB951}" sibTransId="{9BB02BA2-21F9-4700-828F-5998C0AC89D5}"/>
    <dgm:cxn modelId="{0688FBEF-295F-4B65-81E1-212BF2B12B99}" srcId="{D87EBF4E-11C1-4FA2-A181-79136EC55E3F}" destId="{FD3AA685-B74F-4DF6-B110-905A67FF202D}" srcOrd="0" destOrd="0" parTransId="{040A5223-B300-49E0-92B7-3824901777C1}" sibTransId="{64B79E7F-5C75-4E09-B93E-1C67B7B304A0}"/>
    <dgm:cxn modelId="{C3559CF0-8FE0-401D-86EC-6D5C736C28EC}" type="presOf" srcId="{0AD2F2A3-E167-46AA-BE0C-1E41338A718B}" destId="{2E6E9035-0BBD-4DEA-9AF1-6CA2CEFCB08E}" srcOrd="0" destOrd="0" presId="urn:microsoft.com/office/officeart/2018/5/layout/CenteredIconLabelDescriptionList"/>
    <dgm:cxn modelId="{785253F8-CFE7-4152-9FB4-8E0B4D52D49B}" type="presOf" srcId="{E4EA22FC-7F07-4BA2-A0DD-115F22836A17}" destId="{3BE4102E-D22F-49FE-98CA-B82D0607B541}" srcOrd="0" destOrd="0" presId="urn:microsoft.com/office/officeart/2018/5/layout/CenteredIconLabelDescriptionList"/>
    <dgm:cxn modelId="{B8835D56-CD57-499B-A5D5-64BD6A4F0B15}" type="presParOf" srcId="{93F9A1F2-EFC7-4DEC-808B-E38D1186E923}" destId="{36B31451-2710-4C6E-A6A1-B47894187879}" srcOrd="0" destOrd="0" presId="urn:microsoft.com/office/officeart/2018/5/layout/CenteredIconLabelDescriptionList"/>
    <dgm:cxn modelId="{337D2575-7F61-4660-8EF6-39C2E98902BF}" type="presParOf" srcId="{36B31451-2710-4C6E-A6A1-B47894187879}" destId="{4BBD1FAB-7689-4565-869E-24DBAB4DF3D8}" srcOrd="0" destOrd="0" presId="urn:microsoft.com/office/officeart/2018/5/layout/CenteredIconLabelDescriptionList"/>
    <dgm:cxn modelId="{8E4B77E6-0E47-4F2D-B2E2-D31481BB540C}" type="presParOf" srcId="{36B31451-2710-4C6E-A6A1-B47894187879}" destId="{E6030A8B-DFAD-423B-8A4D-0DA64A79CA02}" srcOrd="1" destOrd="0" presId="urn:microsoft.com/office/officeart/2018/5/layout/CenteredIconLabelDescriptionList"/>
    <dgm:cxn modelId="{E1EA5D1E-CB86-44A3-B157-B2A25F067513}" type="presParOf" srcId="{36B31451-2710-4C6E-A6A1-B47894187879}" destId="{14F67A02-10AB-4329-B816-7B12C3390AF7}" srcOrd="2" destOrd="0" presId="urn:microsoft.com/office/officeart/2018/5/layout/CenteredIconLabelDescriptionList"/>
    <dgm:cxn modelId="{F2C54997-E393-4808-AA30-FC6962482291}" type="presParOf" srcId="{36B31451-2710-4C6E-A6A1-B47894187879}" destId="{8A36E822-FB5E-4F16-BE1E-BF383067EB4E}" srcOrd="3" destOrd="0" presId="urn:microsoft.com/office/officeart/2018/5/layout/CenteredIconLabelDescriptionList"/>
    <dgm:cxn modelId="{CE1974CA-5BB7-4F8A-AEEF-6AC04A50D7B5}" type="presParOf" srcId="{36B31451-2710-4C6E-A6A1-B47894187879}" destId="{2E6E9035-0BBD-4DEA-9AF1-6CA2CEFCB08E}" srcOrd="4" destOrd="0" presId="urn:microsoft.com/office/officeart/2018/5/layout/CenteredIconLabelDescriptionList"/>
    <dgm:cxn modelId="{2B20CF47-1724-4A12-AFD0-D25B35D1CBE5}" type="presParOf" srcId="{93F9A1F2-EFC7-4DEC-808B-E38D1186E923}" destId="{3B6DCFB5-C16C-456D-9AA0-2325159130B1}" srcOrd="1" destOrd="0" presId="urn:microsoft.com/office/officeart/2018/5/layout/CenteredIconLabelDescriptionList"/>
    <dgm:cxn modelId="{D846EB7F-7EC9-43DA-ABF5-5ED7055A4442}" type="presParOf" srcId="{93F9A1F2-EFC7-4DEC-808B-E38D1186E923}" destId="{07F9CF33-696B-4139-8CE1-F7EFB749B98B}" srcOrd="2" destOrd="0" presId="urn:microsoft.com/office/officeart/2018/5/layout/CenteredIconLabelDescriptionList"/>
    <dgm:cxn modelId="{7B0A5DAC-FCF9-462B-BCC6-509B9E5EC769}" type="presParOf" srcId="{07F9CF33-696B-4139-8CE1-F7EFB749B98B}" destId="{F77620B2-07C9-4271-8791-6894B322253F}" srcOrd="0" destOrd="0" presId="urn:microsoft.com/office/officeart/2018/5/layout/CenteredIconLabelDescriptionList"/>
    <dgm:cxn modelId="{C426ACF3-37DF-435C-AB08-100B43A14CCA}" type="presParOf" srcId="{07F9CF33-696B-4139-8CE1-F7EFB749B98B}" destId="{8F3ACCA6-8E70-4CB6-A098-967A747ADB38}" srcOrd="1" destOrd="0" presId="urn:microsoft.com/office/officeart/2018/5/layout/CenteredIconLabelDescriptionList"/>
    <dgm:cxn modelId="{3AF26824-15DA-4FC5-837E-84DF6842A178}" type="presParOf" srcId="{07F9CF33-696B-4139-8CE1-F7EFB749B98B}" destId="{3BE4102E-D22F-49FE-98CA-B82D0607B541}" srcOrd="2" destOrd="0" presId="urn:microsoft.com/office/officeart/2018/5/layout/CenteredIconLabelDescriptionList"/>
    <dgm:cxn modelId="{2BB81871-9D4A-4CD4-9DF3-4618A07FBB82}" type="presParOf" srcId="{07F9CF33-696B-4139-8CE1-F7EFB749B98B}" destId="{D36F5DD5-14DE-48C2-83F1-5FD4770407CC}" srcOrd="3" destOrd="0" presId="urn:microsoft.com/office/officeart/2018/5/layout/CenteredIconLabelDescriptionList"/>
    <dgm:cxn modelId="{2EA61BD6-231C-48B5-BDDE-969A37E26B08}" type="presParOf" srcId="{07F9CF33-696B-4139-8CE1-F7EFB749B98B}" destId="{10DB6729-11CB-4F81-978D-FC38BF7BF2E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F83B46B-BAF2-409F-9CA9-0DDF09D415E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F7D3B65-F016-4FC0-A00D-CB925E8B0A55}">
      <dgm:prSet/>
      <dgm:spPr/>
      <dgm:t>
        <a:bodyPr/>
        <a:lstStyle/>
        <a:p>
          <a:r>
            <a:rPr lang="en-US" dirty="0"/>
            <a:t>Adaptive maintenance is changing and adjusting the software according to the need and requirements of the environment.</a:t>
          </a:r>
        </a:p>
      </dgm:t>
    </dgm:pt>
    <dgm:pt modelId="{EB556585-A37B-4262-AC82-A941104CA270}" type="parTrans" cxnId="{09C1E4F2-4313-4CAE-A96A-1D990EA461DA}">
      <dgm:prSet/>
      <dgm:spPr/>
      <dgm:t>
        <a:bodyPr/>
        <a:lstStyle/>
        <a:p>
          <a:endParaRPr lang="en-US"/>
        </a:p>
      </dgm:t>
    </dgm:pt>
    <dgm:pt modelId="{E31BF506-53A4-4CB7-B471-76451F613B91}" type="sibTrans" cxnId="{09C1E4F2-4313-4CAE-A96A-1D990EA461DA}">
      <dgm:prSet/>
      <dgm:spPr/>
      <dgm:t>
        <a:bodyPr/>
        <a:lstStyle/>
        <a:p>
          <a:endParaRPr lang="en-US"/>
        </a:p>
      </dgm:t>
    </dgm:pt>
    <dgm:pt modelId="{8314560B-3930-48B6-BB6D-3314EC7931EF}">
      <dgm:prSet/>
      <dgm:spPr/>
      <dgm:t>
        <a:bodyPr/>
        <a:lstStyle/>
        <a:p>
          <a:r>
            <a:rPr lang="en-US"/>
            <a:t>User requirements.</a:t>
          </a:r>
        </a:p>
      </dgm:t>
    </dgm:pt>
    <dgm:pt modelId="{1C80AAD3-1C0E-445F-8C9C-9FECFE8A5ED0}" type="parTrans" cxnId="{E7AACD6D-F636-4F04-BFB5-C9CA11D6845F}">
      <dgm:prSet/>
      <dgm:spPr/>
      <dgm:t>
        <a:bodyPr/>
        <a:lstStyle/>
        <a:p>
          <a:endParaRPr lang="en-US"/>
        </a:p>
      </dgm:t>
    </dgm:pt>
    <dgm:pt modelId="{B01B4490-E3C5-4A9D-9EE1-17E69B4779B8}" type="sibTrans" cxnId="{E7AACD6D-F636-4F04-BFB5-C9CA11D6845F}">
      <dgm:prSet/>
      <dgm:spPr/>
      <dgm:t>
        <a:bodyPr/>
        <a:lstStyle/>
        <a:p>
          <a:endParaRPr lang="en-US"/>
        </a:p>
      </dgm:t>
    </dgm:pt>
    <dgm:pt modelId="{434E6DEE-22AB-4338-8049-ABAE0C598D25}">
      <dgm:prSet/>
      <dgm:spPr/>
      <dgm:t>
        <a:bodyPr/>
        <a:lstStyle/>
        <a:p>
          <a:r>
            <a:rPr lang="en-US"/>
            <a:t>Changes in government policies.</a:t>
          </a:r>
        </a:p>
      </dgm:t>
    </dgm:pt>
    <dgm:pt modelId="{815400F9-0752-4410-810D-8B80277BFA92}" type="parTrans" cxnId="{BB044259-5B49-4157-B451-3B6C93D43B4B}">
      <dgm:prSet/>
      <dgm:spPr/>
      <dgm:t>
        <a:bodyPr/>
        <a:lstStyle/>
        <a:p>
          <a:endParaRPr lang="en-US"/>
        </a:p>
      </dgm:t>
    </dgm:pt>
    <dgm:pt modelId="{194A3A6B-9DD2-4DB8-AC7C-12433BE81220}" type="sibTrans" cxnId="{BB044259-5B49-4157-B451-3B6C93D43B4B}">
      <dgm:prSet/>
      <dgm:spPr/>
      <dgm:t>
        <a:bodyPr/>
        <a:lstStyle/>
        <a:p>
          <a:endParaRPr lang="en-US"/>
        </a:p>
      </dgm:t>
    </dgm:pt>
    <dgm:pt modelId="{D9C60ADE-4AFA-4A4D-8B69-0B6A622FDF4E}">
      <dgm:prSet/>
      <dgm:spPr/>
      <dgm:t>
        <a:bodyPr/>
        <a:lstStyle/>
        <a:p>
          <a:r>
            <a:rPr lang="en-US"/>
            <a:t>Competition in market- maintain customer base.</a:t>
          </a:r>
        </a:p>
      </dgm:t>
    </dgm:pt>
    <dgm:pt modelId="{349398F1-A412-40CD-B076-37B7CA0C4D31}" type="parTrans" cxnId="{15A32A6D-0BD4-4634-8D99-A802D77C28EC}">
      <dgm:prSet/>
      <dgm:spPr/>
      <dgm:t>
        <a:bodyPr/>
        <a:lstStyle/>
        <a:p>
          <a:endParaRPr lang="en-US"/>
        </a:p>
      </dgm:t>
    </dgm:pt>
    <dgm:pt modelId="{E6AB9D80-791C-4A31-808D-DF524EC8D2AD}" type="sibTrans" cxnId="{15A32A6D-0BD4-4634-8D99-A802D77C28EC}">
      <dgm:prSet/>
      <dgm:spPr/>
      <dgm:t>
        <a:bodyPr/>
        <a:lstStyle/>
        <a:p>
          <a:endParaRPr lang="en-US"/>
        </a:p>
      </dgm:t>
    </dgm:pt>
    <dgm:pt modelId="{A35AE8C9-FE02-41C6-A452-E0C5884215BA}">
      <dgm:prSet/>
      <dgm:spPr/>
      <dgm:t>
        <a:bodyPr/>
        <a:lstStyle/>
        <a:p>
          <a:r>
            <a:rPr lang="en-US"/>
            <a:t>Software and hardware advancements.</a:t>
          </a:r>
        </a:p>
      </dgm:t>
    </dgm:pt>
    <dgm:pt modelId="{42C61F60-E8C9-4F11-BD68-BCE8B212587F}" type="parTrans" cxnId="{68D24B46-622B-4BDD-AE6C-D4821525BF09}">
      <dgm:prSet/>
      <dgm:spPr/>
      <dgm:t>
        <a:bodyPr/>
        <a:lstStyle/>
        <a:p>
          <a:endParaRPr lang="en-US"/>
        </a:p>
      </dgm:t>
    </dgm:pt>
    <dgm:pt modelId="{C66F3209-FEA2-412D-B245-D9134A24B86E}" type="sibTrans" cxnId="{68D24B46-622B-4BDD-AE6C-D4821525BF09}">
      <dgm:prSet/>
      <dgm:spPr/>
      <dgm:t>
        <a:bodyPr/>
        <a:lstStyle/>
        <a:p>
          <a:endParaRPr lang="en-US"/>
        </a:p>
      </dgm:t>
    </dgm:pt>
    <dgm:pt modelId="{32681561-BD1D-4E8E-964B-CBBDCE8410AD}">
      <dgm:prSet/>
      <dgm:spPr/>
      <dgm:t>
        <a:bodyPr/>
        <a:lstStyle/>
        <a:p>
          <a:r>
            <a:rPr lang="en-US"/>
            <a:t>New functionalities adjustment to the system.</a:t>
          </a:r>
        </a:p>
      </dgm:t>
    </dgm:pt>
    <dgm:pt modelId="{A1D3F577-C1C0-418C-A281-A82A47F3998C}" type="parTrans" cxnId="{C9C4B612-0698-483D-AEB7-B2BE4B118179}">
      <dgm:prSet/>
      <dgm:spPr/>
      <dgm:t>
        <a:bodyPr/>
        <a:lstStyle/>
        <a:p>
          <a:endParaRPr lang="en-US"/>
        </a:p>
      </dgm:t>
    </dgm:pt>
    <dgm:pt modelId="{51C605DC-18FE-42A2-B771-FF6B1F5D20CC}" type="sibTrans" cxnId="{C9C4B612-0698-483D-AEB7-B2BE4B118179}">
      <dgm:prSet/>
      <dgm:spPr/>
      <dgm:t>
        <a:bodyPr/>
        <a:lstStyle/>
        <a:p>
          <a:endParaRPr lang="en-US"/>
        </a:p>
      </dgm:t>
    </dgm:pt>
    <dgm:pt modelId="{09EA2E91-6EED-4325-8C21-2E808527F21F}" type="pres">
      <dgm:prSet presAssocID="{0F83B46B-BAF2-409F-9CA9-0DDF09D415E6}" presName="linear" presStyleCnt="0">
        <dgm:presLayoutVars>
          <dgm:animLvl val="lvl"/>
          <dgm:resizeHandles val="exact"/>
        </dgm:presLayoutVars>
      </dgm:prSet>
      <dgm:spPr/>
    </dgm:pt>
    <dgm:pt modelId="{11245453-844C-427C-BA61-721C5134BB72}" type="pres">
      <dgm:prSet presAssocID="{3F7D3B65-F016-4FC0-A00D-CB925E8B0A5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6943EAD-02A5-4FD0-96B2-4F814749A386}" type="pres">
      <dgm:prSet presAssocID="{E31BF506-53A4-4CB7-B471-76451F613B91}" presName="spacer" presStyleCnt="0"/>
      <dgm:spPr/>
    </dgm:pt>
    <dgm:pt modelId="{E18AA61A-5E3D-4079-8F65-39C2994ADDDE}" type="pres">
      <dgm:prSet presAssocID="{8314560B-3930-48B6-BB6D-3314EC7931E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3AA4ED2-890D-4FB8-BCA7-2FDA123DB70A}" type="pres">
      <dgm:prSet presAssocID="{B01B4490-E3C5-4A9D-9EE1-17E69B4779B8}" presName="spacer" presStyleCnt="0"/>
      <dgm:spPr/>
    </dgm:pt>
    <dgm:pt modelId="{F80018F2-53CF-4B7A-8AA3-B8DB07F85F6C}" type="pres">
      <dgm:prSet presAssocID="{434E6DEE-22AB-4338-8049-ABAE0C598D2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9745D85-A7A7-4D89-9F95-E47F3901FEEC}" type="pres">
      <dgm:prSet presAssocID="{194A3A6B-9DD2-4DB8-AC7C-12433BE81220}" presName="spacer" presStyleCnt="0"/>
      <dgm:spPr/>
    </dgm:pt>
    <dgm:pt modelId="{A0125A54-4D1A-47AF-9DEB-70823D1A2CF5}" type="pres">
      <dgm:prSet presAssocID="{D9C60ADE-4AFA-4A4D-8B69-0B6A622FDF4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33EBE70-DE0B-492E-9BEE-590026220D8C}" type="pres">
      <dgm:prSet presAssocID="{E6AB9D80-791C-4A31-808D-DF524EC8D2AD}" presName="spacer" presStyleCnt="0"/>
      <dgm:spPr/>
    </dgm:pt>
    <dgm:pt modelId="{75D9DD81-4C7F-4FE5-971D-38C480DB16E8}" type="pres">
      <dgm:prSet presAssocID="{A35AE8C9-FE02-41C6-A452-E0C5884215B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DB6F3A0-EDB8-4EE7-912B-71944321F48A}" type="pres">
      <dgm:prSet presAssocID="{C66F3209-FEA2-412D-B245-D9134A24B86E}" presName="spacer" presStyleCnt="0"/>
      <dgm:spPr/>
    </dgm:pt>
    <dgm:pt modelId="{C4480798-928B-43F6-A492-952620D9388B}" type="pres">
      <dgm:prSet presAssocID="{32681561-BD1D-4E8E-964B-CBBDCE8410A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AD90307-4554-44BD-B405-5F030E216420}" type="presOf" srcId="{0F83B46B-BAF2-409F-9CA9-0DDF09D415E6}" destId="{09EA2E91-6EED-4325-8C21-2E808527F21F}" srcOrd="0" destOrd="0" presId="urn:microsoft.com/office/officeart/2005/8/layout/vList2"/>
    <dgm:cxn modelId="{C9C4B612-0698-483D-AEB7-B2BE4B118179}" srcId="{0F83B46B-BAF2-409F-9CA9-0DDF09D415E6}" destId="{32681561-BD1D-4E8E-964B-CBBDCE8410AD}" srcOrd="5" destOrd="0" parTransId="{A1D3F577-C1C0-418C-A281-A82A47F3998C}" sibTransId="{51C605DC-18FE-42A2-B771-FF6B1F5D20CC}"/>
    <dgm:cxn modelId="{642FA816-A8BB-4C22-A6EF-FD6816342791}" type="presOf" srcId="{32681561-BD1D-4E8E-964B-CBBDCE8410AD}" destId="{C4480798-928B-43F6-A492-952620D9388B}" srcOrd="0" destOrd="0" presId="urn:microsoft.com/office/officeart/2005/8/layout/vList2"/>
    <dgm:cxn modelId="{A8D07A33-9538-4738-A5F1-71A9C99200BD}" type="presOf" srcId="{D9C60ADE-4AFA-4A4D-8B69-0B6A622FDF4E}" destId="{A0125A54-4D1A-47AF-9DEB-70823D1A2CF5}" srcOrd="0" destOrd="0" presId="urn:microsoft.com/office/officeart/2005/8/layout/vList2"/>
    <dgm:cxn modelId="{68D24B46-622B-4BDD-AE6C-D4821525BF09}" srcId="{0F83B46B-BAF2-409F-9CA9-0DDF09D415E6}" destId="{A35AE8C9-FE02-41C6-A452-E0C5884215BA}" srcOrd="4" destOrd="0" parTransId="{42C61F60-E8C9-4F11-BD68-BCE8B212587F}" sibTransId="{C66F3209-FEA2-412D-B245-D9134A24B86E}"/>
    <dgm:cxn modelId="{15A32A6D-0BD4-4634-8D99-A802D77C28EC}" srcId="{0F83B46B-BAF2-409F-9CA9-0DDF09D415E6}" destId="{D9C60ADE-4AFA-4A4D-8B69-0B6A622FDF4E}" srcOrd="3" destOrd="0" parTransId="{349398F1-A412-40CD-B076-37B7CA0C4D31}" sibTransId="{E6AB9D80-791C-4A31-808D-DF524EC8D2AD}"/>
    <dgm:cxn modelId="{E7AACD6D-F636-4F04-BFB5-C9CA11D6845F}" srcId="{0F83B46B-BAF2-409F-9CA9-0DDF09D415E6}" destId="{8314560B-3930-48B6-BB6D-3314EC7931EF}" srcOrd="1" destOrd="0" parTransId="{1C80AAD3-1C0E-445F-8C9C-9FECFE8A5ED0}" sibTransId="{B01B4490-E3C5-4A9D-9EE1-17E69B4779B8}"/>
    <dgm:cxn modelId="{BB044259-5B49-4157-B451-3B6C93D43B4B}" srcId="{0F83B46B-BAF2-409F-9CA9-0DDF09D415E6}" destId="{434E6DEE-22AB-4338-8049-ABAE0C598D25}" srcOrd="2" destOrd="0" parTransId="{815400F9-0752-4410-810D-8B80277BFA92}" sibTransId="{194A3A6B-9DD2-4DB8-AC7C-12433BE81220}"/>
    <dgm:cxn modelId="{5A119482-E933-44DE-978E-A876104723DE}" type="presOf" srcId="{8314560B-3930-48B6-BB6D-3314EC7931EF}" destId="{E18AA61A-5E3D-4079-8F65-39C2994ADDDE}" srcOrd="0" destOrd="0" presId="urn:microsoft.com/office/officeart/2005/8/layout/vList2"/>
    <dgm:cxn modelId="{E382689B-DD61-4252-AC1E-70550698F0E1}" type="presOf" srcId="{3F7D3B65-F016-4FC0-A00D-CB925E8B0A55}" destId="{11245453-844C-427C-BA61-721C5134BB72}" srcOrd="0" destOrd="0" presId="urn:microsoft.com/office/officeart/2005/8/layout/vList2"/>
    <dgm:cxn modelId="{97F9029D-6FFD-4586-A7D6-D3E002D48C17}" type="presOf" srcId="{A35AE8C9-FE02-41C6-A452-E0C5884215BA}" destId="{75D9DD81-4C7F-4FE5-971D-38C480DB16E8}" srcOrd="0" destOrd="0" presId="urn:microsoft.com/office/officeart/2005/8/layout/vList2"/>
    <dgm:cxn modelId="{7B5269CA-6110-4BC7-B490-79C55CDD1454}" type="presOf" srcId="{434E6DEE-22AB-4338-8049-ABAE0C598D25}" destId="{F80018F2-53CF-4B7A-8AA3-B8DB07F85F6C}" srcOrd="0" destOrd="0" presId="urn:microsoft.com/office/officeart/2005/8/layout/vList2"/>
    <dgm:cxn modelId="{09C1E4F2-4313-4CAE-A96A-1D990EA461DA}" srcId="{0F83B46B-BAF2-409F-9CA9-0DDF09D415E6}" destId="{3F7D3B65-F016-4FC0-A00D-CB925E8B0A55}" srcOrd="0" destOrd="0" parTransId="{EB556585-A37B-4262-AC82-A941104CA270}" sibTransId="{E31BF506-53A4-4CB7-B471-76451F613B91}"/>
    <dgm:cxn modelId="{83BC7C57-FF61-4567-80FE-C71B4AFC76E1}" type="presParOf" srcId="{09EA2E91-6EED-4325-8C21-2E808527F21F}" destId="{11245453-844C-427C-BA61-721C5134BB72}" srcOrd="0" destOrd="0" presId="urn:microsoft.com/office/officeart/2005/8/layout/vList2"/>
    <dgm:cxn modelId="{6B7FFC11-AD46-4114-9B1A-83CC902A0C87}" type="presParOf" srcId="{09EA2E91-6EED-4325-8C21-2E808527F21F}" destId="{B6943EAD-02A5-4FD0-96B2-4F814749A386}" srcOrd="1" destOrd="0" presId="urn:microsoft.com/office/officeart/2005/8/layout/vList2"/>
    <dgm:cxn modelId="{695684DC-E1AD-4415-B3A7-2348A49B92F7}" type="presParOf" srcId="{09EA2E91-6EED-4325-8C21-2E808527F21F}" destId="{E18AA61A-5E3D-4079-8F65-39C2994ADDDE}" srcOrd="2" destOrd="0" presId="urn:microsoft.com/office/officeart/2005/8/layout/vList2"/>
    <dgm:cxn modelId="{4E3D50D6-9E7A-4AE6-BD87-9DCD096AA8D5}" type="presParOf" srcId="{09EA2E91-6EED-4325-8C21-2E808527F21F}" destId="{E3AA4ED2-890D-4FB8-BCA7-2FDA123DB70A}" srcOrd="3" destOrd="0" presId="urn:microsoft.com/office/officeart/2005/8/layout/vList2"/>
    <dgm:cxn modelId="{82697501-70F6-4C1E-96CA-87680DC0A8A0}" type="presParOf" srcId="{09EA2E91-6EED-4325-8C21-2E808527F21F}" destId="{F80018F2-53CF-4B7A-8AA3-B8DB07F85F6C}" srcOrd="4" destOrd="0" presId="urn:microsoft.com/office/officeart/2005/8/layout/vList2"/>
    <dgm:cxn modelId="{3E65FE56-D92A-4212-A465-5CBC53B545A3}" type="presParOf" srcId="{09EA2E91-6EED-4325-8C21-2E808527F21F}" destId="{E9745D85-A7A7-4D89-9F95-E47F3901FEEC}" srcOrd="5" destOrd="0" presId="urn:microsoft.com/office/officeart/2005/8/layout/vList2"/>
    <dgm:cxn modelId="{C08A838D-1A66-49CF-9005-DB17DEA8A2A6}" type="presParOf" srcId="{09EA2E91-6EED-4325-8C21-2E808527F21F}" destId="{A0125A54-4D1A-47AF-9DEB-70823D1A2CF5}" srcOrd="6" destOrd="0" presId="urn:microsoft.com/office/officeart/2005/8/layout/vList2"/>
    <dgm:cxn modelId="{D5011B57-08F6-4F2D-B365-3175DF41FCEB}" type="presParOf" srcId="{09EA2E91-6EED-4325-8C21-2E808527F21F}" destId="{B33EBE70-DE0B-492E-9BEE-590026220D8C}" srcOrd="7" destOrd="0" presId="urn:microsoft.com/office/officeart/2005/8/layout/vList2"/>
    <dgm:cxn modelId="{3EF5CD07-0B84-45BD-97E1-17228BE53D51}" type="presParOf" srcId="{09EA2E91-6EED-4325-8C21-2E808527F21F}" destId="{75D9DD81-4C7F-4FE5-971D-38C480DB16E8}" srcOrd="8" destOrd="0" presId="urn:microsoft.com/office/officeart/2005/8/layout/vList2"/>
    <dgm:cxn modelId="{BD5CA19D-1F96-4E3E-B7A1-665F9DB70178}" type="presParOf" srcId="{09EA2E91-6EED-4325-8C21-2E808527F21F}" destId="{9DB6F3A0-EDB8-4EE7-912B-71944321F48A}" srcOrd="9" destOrd="0" presId="urn:microsoft.com/office/officeart/2005/8/layout/vList2"/>
    <dgm:cxn modelId="{29F533A1-E495-4F47-91C6-0A1423CBAA13}" type="presParOf" srcId="{09EA2E91-6EED-4325-8C21-2E808527F21F}" destId="{C4480798-928B-43F6-A492-952620D9388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9067CD5-E05C-41C3-B407-045E0EA28A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B189F18-342B-4CD8-967A-1114FF82C24F}">
      <dgm:prSet/>
      <dgm:spPr/>
      <dgm:t>
        <a:bodyPr/>
        <a:lstStyle/>
        <a:p>
          <a:r>
            <a:rPr lang="en-US" b="1"/>
            <a:t>Pre-Implementation process </a:t>
          </a:r>
          <a:endParaRPr lang="en-US"/>
        </a:p>
      </dgm:t>
    </dgm:pt>
    <dgm:pt modelId="{973407D7-9768-4D52-8779-9D1484272826}" type="parTrans" cxnId="{58260BDF-5C6B-4459-BD77-0AF303C44695}">
      <dgm:prSet/>
      <dgm:spPr/>
      <dgm:t>
        <a:bodyPr/>
        <a:lstStyle/>
        <a:p>
          <a:endParaRPr lang="en-US"/>
        </a:p>
      </dgm:t>
    </dgm:pt>
    <dgm:pt modelId="{018E0C23-0596-4678-A6D6-CB389A2DC5B9}" type="sibTrans" cxnId="{58260BDF-5C6B-4459-BD77-0AF303C44695}">
      <dgm:prSet/>
      <dgm:spPr/>
      <dgm:t>
        <a:bodyPr/>
        <a:lstStyle/>
        <a:p>
          <a:endParaRPr lang="en-US"/>
        </a:p>
      </dgm:t>
    </dgm:pt>
    <dgm:pt modelId="{27ECDCC4-E0E3-4723-A7D7-F5C405D435C9}">
      <dgm:prSet/>
      <dgm:spPr/>
      <dgm:t>
        <a:bodyPr/>
        <a:lstStyle/>
        <a:p>
          <a:r>
            <a:rPr lang="en-US" b="1"/>
            <a:t>Process implementation</a:t>
          </a:r>
          <a:endParaRPr lang="en-US"/>
        </a:p>
      </dgm:t>
    </dgm:pt>
    <dgm:pt modelId="{F713BE47-3ADE-40A1-BE3D-57367568710A}" type="parTrans" cxnId="{4FDE36D8-C58B-43EC-AAF4-C44C5A78CB75}">
      <dgm:prSet/>
      <dgm:spPr/>
      <dgm:t>
        <a:bodyPr/>
        <a:lstStyle/>
        <a:p>
          <a:endParaRPr lang="en-US"/>
        </a:p>
      </dgm:t>
    </dgm:pt>
    <dgm:pt modelId="{80F31089-03E0-4A93-B15B-15ED40E15628}" type="sibTrans" cxnId="{4FDE36D8-C58B-43EC-AAF4-C44C5A78CB75}">
      <dgm:prSet/>
      <dgm:spPr/>
      <dgm:t>
        <a:bodyPr/>
        <a:lstStyle/>
        <a:p>
          <a:endParaRPr lang="en-US"/>
        </a:p>
      </dgm:t>
    </dgm:pt>
    <dgm:pt modelId="{EFD338B5-99AD-4F8F-BE22-D1E9353C7665}">
      <dgm:prSet/>
      <dgm:spPr/>
      <dgm:t>
        <a:bodyPr/>
        <a:lstStyle/>
        <a:p>
          <a:r>
            <a:rPr lang="en-US" b="1"/>
            <a:t>Problem and modification analysis</a:t>
          </a:r>
          <a:endParaRPr lang="en-US"/>
        </a:p>
      </dgm:t>
    </dgm:pt>
    <dgm:pt modelId="{B5419022-3562-42B0-9A50-84F08C474003}" type="parTrans" cxnId="{5D9956FC-04CD-4DDC-80AD-505935E80190}">
      <dgm:prSet/>
      <dgm:spPr/>
      <dgm:t>
        <a:bodyPr/>
        <a:lstStyle/>
        <a:p>
          <a:endParaRPr lang="en-US"/>
        </a:p>
      </dgm:t>
    </dgm:pt>
    <dgm:pt modelId="{A392AFBD-1878-44D8-8983-49967E2582E6}" type="sibTrans" cxnId="{5D9956FC-04CD-4DDC-80AD-505935E80190}">
      <dgm:prSet/>
      <dgm:spPr/>
      <dgm:t>
        <a:bodyPr/>
        <a:lstStyle/>
        <a:p>
          <a:endParaRPr lang="en-US"/>
        </a:p>
      </dgm:t>
    </dgm:pt>
    <dgm:pt modelId="{8EB4FD92-CB29-4DF7-8DA5-75D8C1EE5314}">
      <dgm:prSet/>
      <dgm:spPr/>
      <dgm:t>
        <a:bodyPr/>
        <a:lstStyle/>
        <a:p>
          <a:r>
            <a:rPr lang="en-US" b="1"/>
            <a:t>Modification implementation</a:t>
          </a:r>
          <a:endParaRPr lang="en-US"/>
        </a:p>
      </dgm:t>
    </dgm:pt>
    <dgm:pt modelId="{94895FA3-33D4-43BE-8852-E3D25644702C}" type="parTrans" cxnId="{ACB30066-BF00-43CB-91BC-224969FF17F4}">
      <dgm:prSet/>
      <dgm:spPr/>
      <dgm:t>
        <a:bodyPr/>
        <a:lstStyle/>
        <a:p>
          <a:endParaRPr lang="en-US"/>
        </a:p>
      </dgm:t>
    </dgm:pt>
    <dgm:pt modelId="{A5F04420-8F80-4097-A5E3-4724FD556AD8}" type="sibTrans" cxnId="{ACB30066-BF00-43CB-91BC-224969FF17F4}">
      <dgm:prSet/>
      <dgm:spPr/>
      <dgm:t>
        <a:bodyPr/>
        <a:lstStyle/>
        <a:p>
          <a:endParaRPr lang="en-US"/>
        </a:p>
      </dgm:t>
    </dgm:pt>
    <dgm:pt modelId="{023DE8DE-08E0-41C8-A067-68E4871E9B7A}">
      <dgm:prSet/>
      <dgm:spPr/>
      <dgm:t>
        <a:bodyPr/>
        <a:lstStyle/>
        <a:p>
          <a:r>
            <a:rPr lang="en-US" b="1"/>
            <a:t>Maintenance review and acceptance</a:t>
          </a:r>
          <a:r>
            <a:rPr lang="en-US"/>
            <a:t> </a:t>
          </a:r>
        </a:p>
      </dgm:t>
    </dgm:pt>
    <dgm:pt modelId="{614BCE54-5803-47E1-9D96-44EA5A35271F}" type="parTrans" cxnId="{0596C58A-8696-40EC-B00D-145D18FD4155}">
      <dgm:prSet/>
      <dgm:spPr/>
      <dgm:t>
        <a:bodyPr/>
        <a:lstStyle/>
        <a:p>
          <a:endParaRPr lang="en-US"/>
        </a:p>
      </dgm:t>
    </dgm:pt>
    <dgm:pt modelId="{591D19CF-B0C7-44BC-AD66-BAAB571D9333}" type="sibTrans" cxnId="{0596C58A-8696-40EC-B00D-145D18FD4155}">
      <dgm:prSet/>
      <dgm:spPr/>
      <dgm:t>
        <a:bodyPr/>
        <a:lstStyle/>
        <a:p>
          <a:endParaRPr lang="en-US"/>
        </a:p>
      </dgm:t>
    </dgm:pt>
    <dgm:pt modelId="{00A695E6-DD8B-403C-896E-A2C2740A45B7}" type="pres">
      <dgm:prSet presAssocID="{E9067CD5-E05C-41C3-B407-045E0EA28A53}" presName="root" presStyleCnt="0">
        <dgm:presLayoutVars>
          <dgm:dir/>
          <dgm:resizeHandles val="exact"/>
        </dgm:presLayoutVars>
      </dgm:prSet>
      <dgm:spPr/>
    </dgm:pt>
    <dgm:pt modelId="{1E2963B1-1742-435D-B48D-9EFF716EB157}" type="pres">
      <dgm:prSet presAssocID="{CB189F18-342B-4CD8-967A-1114FF82C24F}" presName="compNode" presStyleCnt="0"/>
      <dgm:spPr/>
    </dgm:pt>
    <dgm:pt modelId="{B8054EAA-61D1-434E-89B9-8D6F707EA2E8}" type="pres">
      <dgm:prSet presAssocID="{CB189F18-342B-4CD8-967A-1114FF82C24F}" presName="bgRect" presStyleLbl="bgShp" presStyleIdx="0" presStyleCnt="5"/>
      <dgm:spPr/>
    </dgm:pt>
    <dgm:pt modelId="{6529594A-223C-4B7A-AFAF-48A67E12CF04}" type="pres">
      <dgm:prSet presAssocID="{CB189F18-342B-4CD8-967A-1114FF82C2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12D66E09-8599-433F-B57E-634BB27D2B70}" type="pres">
      <dgm:prSet presAssocID="{CB189F18-342B-4CD8-967A-1114FF82C24F}" presName="spaceRect" presStyleCnt="0"/>
      <dgm:spPr/>
    </dgm:pt>
    <dgm:pt modelId="{204E4B36-452D-4743-A268-E0A24592B653}" type="pres">
      <dgm:prSet presAssocID="{CB189F18-342B-4CD8-967A-1114FF82C24F}" presName="parTx" presStyleLbl="revTx" presStyleIdx="0" presStyleCnt="5">
        <dgm:presLayoutVars>
          <dgm:chMax val="0"/>
          <dgm:chPref val="0"/>
        </dgm:presLayoutVars>
      </dgm:prSet>
      <dgm:spPr/>
    </dgm:pt>
    <dgm:pt modelId="{440CE05D-82A1-4508-B1CD-66F9CA884C6F}" type="pres">
      <dgm:prSet presAssocID="{018E0C23-0596-4678-A6D6-CB389A2DC5B9}" presName="sibTrans" presStyleCnt="0"/>
      <dgm:spPr/>
    </dgm:pt>
    <dgm:pt modelId="{9B883B5D-FDDC-4C29-B788-5CF616828539}" type="pres">
      <dgm:prSet presAssocID="{27ECDCC4-E0E3-4723-A7D7-F5C405D435C9}" presName="compNode" presStyleCnt="0"/>
      <dgm:spPr/>
    </dgm:pt>
    <dgm:pt modelId="{F1684B73-19D5-48BA-A96F-E1CDFC5F2EE6}" type="pres">
      <dgm:prSet presAssocID="{27ECDCC4-E0E3-4723-A7D7-F5C405D435C9}" presName="bgRect" presStyleLbl="bgShp" presStyleIdx="1" presStyleCnt="5"/>
      <dgm:spPr/>
    </dgm:pt>
    <dgm:pt modelId="{2AE501B5-4F3B-40AA-B5EB-B56D597D1D82}" type="pres">
      <dgm:prSet presAssocID="{27ECDCC4-E0E3-4723-A7D7-F5C405D435C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2861C41C-E203-4380-9FB7-3F457D424ABD}" type="pres">
      <dgm:prSet presAssocID="{27ECDCC4-E0E3-4723-A7D7-F5C405D435C9}" presName="spaceRect" presStyleCnt="0"/>
      <dgm:spPr/>
    </dgm:pt>
    <dgm:pt modelId="{DE4E5921-CDFF-427B-9012-6F18E40C89E8}" type="pres">
      <dgm:prSet presAssocID="{27ECDCC4-E0E3-4723-A7D7-F5C405D435C9}" presName="parTx" presStyleLbl="revTx" presStyleIdx="1" presStyleCnt="5">
        <dgm:presLayoutVars>
          <dgm:chMax val="0"/>
          <dgm:chPref val="0"/>
        </dgm:presLayoutVars>
      </dgm:prSet>
      <dgm:spPr/>
    </dgm:pt>
    <dgm:pt modelId="{91BC9B62-3F69-45AA-94F2-94F282EE9F4D}" type="pres">
      <dgm:prSet presAssocID="{80F31089-03E0-4A93-B15B-15ED40E15628}" presName="sibTrans" presStyleCnt="0"/>
      <dgm:spPr/>
    </dgm:pt>
    <dgm:pt modelId="{26713F21-189B-4483-AEBB-BBBE404FEDD4}" type="pres">
      <dgm:prSet presAssocID="{EFD338B5-99AD-4F8F-BE22-D1E9353C7665}" presName="compNode" presStyleCnt="0"/>
      <dgm:spPr/>
    </dgm:pt>
    <dgm:pt modelId="{55012367-4FF6-48E5-8C99-A3E79AA98795}" type="pres">
      <dgm:prSet presAssocID="{EFD338B5-99AD-4F8F-BE22-D1E9353C7665}" presName="bgRect" presStyleLbl="bgShp" presStyleIdx="2" presStyleCnt="5"/>
      <dgm:spPr/>
    </dgm:pt>
    <dgm:pt modelId="{6C2B6269-74AC-4E7F-BA4A-8DD84471D702}" type="pres">
      <dgm:prSet presAssocID="{EFD338B5-99AD-4F8F-BE22-D1E9353C766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C4C767C-75F4-4258-BB5F-A2DCB640285C}" type="pres">
      <dgm:prSet presAssocID="{EFD338B5-99AD-4F8F-BE22-D1E9353C7665}" presName="spaceRect" presStyleCnt="0"/>
      <dgm:spPr/>
    </dgm:pt>
    <dgm:pt modelId="{6C182975-71DE-4E64-AB74-95A07D9BDA33}" type="pres">
      <dgm:prSet presAssocID="{EFD338B5-99AD-4F8F-BE22-D1E9353C7665}" presName="parTx" presStyleLbl="revTx" presStyleIdx="2" presStyleCnt="5">
        <dgm:presLayoutVars>
          <dgm:chMax val="0"/>
          <dgm:chPref val="0"/>
        </dgm:presLayoutVars>
      </dgm:prSet>
      <dgm:spPr/>
    </dgm:pt>
    <dgm:pt modelId="{97B6A018-8685-43D9-99E9-455C25FBDB4F}" type="pres">
      <dgm:prSet presAssocID="{A392AFBD-1878-44D8-8983-49967E2582E6}" presName="sibTrans" presStyleCnt="0"/>
      <dgm:spPr/>
    </dgm:pt>
    <dgm:pt modelId="{E8A892D1-6C6E-4E02-AEC7-24D6BC20A5F7}" type="pres">
      <dgm:prSet presAssocID="{8EB4FD92-CB29-4DF7-8DA5-75D8C1EE5314}" presName="compNode" presStyleCnt="0"/>
      <dgm:spPr/>
    </dgm:pt>
    <dgm:pt modelId="{B3480BFC-63E4-4BD4-AFE4-78632CA55710}" type="pres">
      <dgm:prSet presAssocID="{8EB4FD92-CB29-4DF7-8DA5-75D8C1EE5314}" presName="bgRect" presStyleLbl="bgShp" presStyleIdx="3" presStyleCnt="5"/>
      <dgm:spPr/>
    </dgm:pt>
    <dgm:pt modelId="{282DFFFA-04A0-4CF7-9E44-8B9F8E5F465B}" type="pres">
      <dgm:prSet presAssocID="{8EB4FD92-CB29-4DF7-8DA5-75D8C1EE53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B843663-303D-4519-BE4F-49DCD773723D}" type="pres">
      <dgm:prSet presAssocID="{8EB4FD92-CB29-4DF7-8DA5-75D8C1EE5314}" presName="spaceRect" presStyleCnt="0"/>
      <dgm:spPr/>
    </dgm:pt>
    <dgm:pt modelId="{71909214-3214-4539-885C-6886EC4C0B04}" type="pres">
      <dgm:prSet presAssocID="{8EB4FD92-CB29-4DF7-8DA5-75D8C1EE5314}" presName="parTx" presStyleLbl="revTx" presStyleIdx="3" presStyleCnt="5">
        <dgm:presLayoutVars>
          <dgm:chMax val="0"/>
          <dgm:chPref val="0"/>
        </dgm:presLayoutVars>
      </dgm:prSet>
      <dgm:spPr/>
    </dgm:pt>
    <dgm:pt modelId="{C90ECC25-3FA4-497B-987D-7F9BAFEC1697}" type="pres">
      <dgm:prSet presAssocID="{A5F04420-8F80-4097-A5E3-4724FD556AD8}" presName="sibTrans" presStyleCnt="0"/>
      <dgm:spPr/>
    </dgm:pt>
    <dgm:pt modelId="{51E4ECBE-2BAE-4723-9091-7E80F02FB375}" type="pres">
      <dgm:prSet presAssocID="{023DE8DE-08E0-41C8-A067-68E4871E9B7A}" presName="compNode" presStyleCnt="0"/>
      <dgm:spPr/>
    </dgm:pt>
    <dgm:pt modelId="{2DD1C8C3-A3CF-41B4-B1D4-ABEA12A04E2C}" type="pres">
      <dgm:prSet presAssocID="{023DE8DE-08E0-41C8-A067-68E4871E9B7A}" presName="bgRect" presStyleLbl="bgShp" presStyleIdx="4" presStyleCnt="5"/>
      <dgm:spPr/>
    </dgm:pt>
    <dgm:pt modelId="{7D25323D-4648-4A47-BBEB-EF2A34C0A555}" type="pres">
      <dgm:prSet presAssocID="{023DE8DE-08E0-41C8-A067-68E4871E9B7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A32CCF3-D843-4F27-ACF5-0E6C330FFD4A}" type="pres">
      <dgm:prSet presAssocID="{023DE8DE-08E0-41C8-A067-68E4871E9B7A}" presName="spaceRect" presStyleCnt="0"/>
      <dgm:spPr/>
    </dgm:pt>
    <dgm:pt modelId="{9008B388-F1D7-4DA2-B364-8443EA9582AF}" type="pres">
      <dgm:prSet presAssocID="{023DE8DE-08E0-41C8-A067-68E4871E9B7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C0A8131-B81A-4C30-B4D7-19EF3C9AA80B}" type="presOf" srcId="{27ECDCC4-E0E3-4723-A7D7-F5C405D435C9}" destId="{DE4E5921-CDFF-427B-9012-6F18E40C89E8}" srcOrd="0" destOrd="0" presId="urn:microsoft.com/office/officeart/2018/2/layout/IconVerticalSolidList"/>
    <dgm:cxn modelId="{ACB30066-BF00-43CB-91BC-224969FF17F4}" srcId="{E9067CD5-E05C-41C3-B407-045E0EA28A53}" destId="{8EB4FD92-CB29-4DF7-8DA5-75D8C1EE5314}" srcOrd="3" destOrd="0" parTransId="{94895FA3-33D4-43BE-8852-E3D25644702C}" sibTransId="{A5F04420-8F80-4097-A5E3-4724FD556AD8}"/>
    <dgm:cxn modelId="{1FEFC967-3EB9-4BBB-831B-63E6CC1B49DC}" type="presOf" srcId="{E9067CD5-E05C-41C3-B407-045E0EA28A53}" destId="{00A695E6-DD8B-403C-896E-A2C2740A45B7}" srcOrd="0" destOrd="0" presId="urn:microsoft.com/office/officeart/2018/2/layout/IconVerticalSolidList"/>
    <dgm:cxn modelId="{A188FF4E-7283-4159-A398-FC9FC036A733}" type="presOf" srcId="{EFD338B5-99AD-4F8F-BE22-D1E9353C7665}" destId="{6C182975-71DE-4E64-AB74-95A07D9BDA33}" srcOrd="0" destOrd="0" presId="urn:microsoft.com/office/officeart/2018/2/layout/IconVerticalSolidList"/>
    <dgm:cxn modelId="{0596C58A-8696-40EC-B00D-145D18FD4155}" srcId="{E9067CD5-E05C-41C3-B407-045E0EA28A53}" destId="{023DE8DE-08E0-41C8-A067-68E4871E9B7A}" srcOrd="4" destOrd="0" parTransId="{614BCE54-5803-47E1-9D96-44EA5A35271F}" sibTransId="{591D19CF-B0C7-44BC-AD66-BAAB571D9333}"/>
    <dgm:cxn modelId="{389863C5-9982-4DCA-B73E-CA7FB10E911B}" type="presOf" srcId="{8EB4FD92-CB29-4DF7-8DA5-75D8C1EE5314}" destId="{71909214-3214-4539-885C-6886EC4C0B04}" srcOrd="0" destOrd="0" presId="urn:microsoft.com/office/officeart/2018/2/layout/IconVerticalSolidList"/>
    <dgm:cxn modelId="{F470C6D5-D8C2-4D66-BD14-EAC1149CF786}" type="presOf" srcId="{CB189F18-342B-4CD8-967A-1114FF82C24F}" destId="{204E4B36-452D-4743-A268-E0A24592B653}" srcOrd="0" destOrd="0" presId="urn:microsoft.com/office/officeart/2018/2/layout/IconVerticalSolidList"/>
    <dgm:cxn modelId="{4FDE36D8-C58B-43EC-AAF4-C44C5A78CB75}" srcId="{E9067CD5-E05C-41C3-B407-045E0EA28A53}" destId="{27ECDCC4-E0E3-4723-A7D7-F5C405D435C9}" srcOrd="1" destOrd="0" parTransId="{F713BE47-3ADE-40A1-BE3D-57367568710A}" sibTransId="{80F31089-03E0-4A93-B15B-15ED40E15628}"/>
    <dgm:cxn modelId="{58260BDF-5C6B-4459-BD77-0AF303C44695}" srcId="{E9067CD5-E05C-41C3-B407-045E0EA28A53}" destId="{CB189F18-342B-4CD8-967A-1114FF82C24F}" srcOrd="0" destOrd="0" parTransId="{973407D7-9768-4D52-8779-9D1484272826}" sibTransId="{018E0C23-0596-4678-A6D6-CB389A2DC5B9}"/>
    <dgm:cxn modelId="{72088CE0-8060-4621-B55F-22BD9A8E7D4D}" type="presOf" srcId="{023DE8DE-08E0-41C8-A067-68E4871E9B7A}" destId="{9008B388-F1D7-4DA2-B364-8443EA9582AF}" srcOrd="0" destOrd="0" presId="urn:microsoft.com/office/officeart/2018/2/layout/IconVerticalSolidList"/>
    <dgm:cxn modelId="{5D9956FC-04CD-4DDC-80AD-505935E80190}" srcId="{E9067CD5-E05C-41C3-B407-045E0EA28A53}" destId="{EFD338B5-99AD-4F8F-BE22-D1E9353C7665}" srcOrd="2" destOrd="0" parTransId="{B5419022-3562-42B0-9A50-84F08C474003}" sibTransId="{A392AFBD-1878-44D8-8983-49967E2582E6}"/>
    <dgm:cxn modelId="{E44D16D3-1AC7-4B5A-B5CB-49D11DC6A5C1}" type="presParOf" srcId="{00A695E6-DD8B-403C-896E-A2C2740A45B7}" destId="{1E2963B1-1742-435D-B48D-9EFF716EB157}" srcOrd="0" destOrd="0" presId="urn:microsoft.com/office/officeart/2018/2/layout/IconVerticalSolidList"/>
    <dgm:cxn modelId="{87105500-183F-49BE-8F6D-C5C7B6F80F8F}" type="presParOf" srcId="{1E2963B1-1742-435D-B48D-9EFF716EB157}" destId="{B8054EAA-61D1-434E-89B9-8D6F707EA2E8}" srcOrd="0" destOrd="0" presId="urn:microsoft.com/office/officeart/2018/2/layout/IconVerticalSolidList"/>
    <dgm:cxn modelId="{9AC0DD65-0EE1-4050-8B2F-8D111209DEB6}" type="presParOf" srcId="{1E2963B1-1742-435D-B48D-9EFF716EB157}" destId="{6529594A-223C-4B7A-AFAF-48A67E12CF04}" srcOrd="1" destOrd="0" presId="urn:microsoft.com/office/officeart/2018/2/layout/IconVerticalSolidList"/>
    <dgm:cxn modelId="{4DCB03CF-5209-430A-83E0-DA6F7564022C}" type="presParOf" srcId="{1E2963B1-1742-435D-B48D-9EFF716EB157}" destId="{12D66E09-8599-433F-B57E-634BB27D2B70}" srcOrd="2" destOrd="0" presId="urn:microsoft.com/office/officeart/2018/2/layout/IconVerticalSolidList"/>
    <dgm:cxn modelId="{5A614C3E-D985-4BF5-9ECE-3CFFCF2D3F74}" type="presParOf" srcId="{1E2963B1-1742-435D-B48D-9EFF716EB157}" destId="{204E4B36-452D-4743-A268-E0A24592B653}" srcOrd="3" destOrd="0" presId="urn:microsoft.com/office/officeart/2018/2/layout/IconVerticalSolidList"/>
    <dgm:cxn modelId="{3F433F47-065A-48E3-8306-A03632CCF185}" type="presParOf" srcId="{00A695E6-DD8B-403C-896E-A2C2740A45B7}" destId="{440CE05D-82A1-4508-B1CD-66F9CA884C6F}" srcOrd="1" destOrd="0" presId="urn:microsoft.com/office/officeart/2018/2/layout/IconVerticalSolidList"/>
    <dgm:cxn modelId="{2A58FC82-8151-4D4F-8C0E-2985FD3B5E36}" type="presParOf" srcId="{00A695E6-DD8B-403C-896E-A2C2740A45B7}" destId="{9B883B5D-FDDC-4C29-B788-5CF616828539}" srcOrd="2" destOrd="0" presId="urn:microsoft.com/office/officeart/2018/2/layout/IconVerticalSolidList"/>
    <dgm:cxn modelId="{F80D525E-F867-4FB6-9FB0-9950A8BB6A0C}" type="presParOf" srcId="{9B883B5D-FDDC-4C29-B788-5CF616828539}" destId="{F1684B73-19D5-48BA-A96F-E1CDFC5F2EE6}" srcOrd="0" destOrd="0" presId="urn:microsoft.com/office/officeart/2018/2/layout/IconVerticalSolidList"/>
    <dgm:cxn modelId="{AC89AD1E-42A8-489D-9613-0A5AED59D13A}" type="presParOf" srcId="{9B883B5D-FDDC-4C29-B788-5CF616828539}" destId="{2AE501B5-4F3B-40AA-B5EB-B56D597D1D82}" srcOrd="1" destOrd="0" presId="urn:microsoft.com/office/officeart/2018/2/layout/IconVerticalSolidList"/>
    <dgm:cxn modelId="{054C47D1-0345-4865-9A61-44A4D13A3455}" type="presParOf" srcId="{9B883B5D-FDDC-4C29-B788-5CF616828539}" destId="{2861C41C-E203-4380-9FB7-3F457D424ABD}" srcOrd="2" destOrd="0" presId="urn:microsoft.com/office/officeart/2018/2/layout/IconVerticalSolidList"/>
    <dgm:cxn modelId="{51D580BC-A760-4137-A201-0A4D18890E7B}" type="presParOf" srcId="{9B883B5D-FDDC-4C29-B788-5CF616828539}" destId="{DE4E5921-CDFF-427B-9012-6F18E40C89E8}" srcOrd="3" destOrd="0" presId="urn:microsoft.com/office/officeart/2018/2/layout/IconVerticalSolidList"/>
    <dgm:cxn modelId="{8589C31D-7EB5-44BB-83FD-CACAA345B189}" type="presParOf" srcId="{00A695E6-DD8B-403C-896E-A2C2740A45B7}" destId="{91BC9B62-3F69-45AA-94F2-94F282EE9F4D}" srcOrd="3" destOrd="0" presId="urn:microsoft.com/office/officeart/2018/2/layout/IconVerticalSolidList"/>
    <dgm:cxn modelId="{0ED21375-4819-4A3A-A6E3-D9E5A4933771}" type="presParOf" srcId="{00A695E6-DD8B-403C-896E-A2C2740A45B7}" destId="{26713F21-189B-4483-AEBB-BBBE404FEDD4}" srcOrd="4" destOrd="0" presId="urn:microsoft.com/office/officeart/2018/2/layout/IconVerticalSolidList"/>
    <dgm:cxn modelId="{1D0C4E47-F282-4D43-85DD-DDA3D5F07E0E}" type="presParOf" srcId="{26713F21-189B-4483-AEBB-BBBE404FEDD4}" destId="{55012367-4FF6-48E5-8C99-A3E79AA98795}" srcOrd="0" destOrd="0" presId="urn:microsoft.com/office/officeart/2018/2/layout/IconVerticalSolidList"/>
    <dgm:cxn modelId="{9CB89E78-4EDB-47F0-9550-5CB472CE1709}" type="presParOf" srcId="{26713F21-189B-4483-AEBB-BBBE404FEDD4}" destId="{6C2B6269-74AC-4E7F-BA4A-8DD84471D702}" srcOrd="1" destOrd="0" presId="urn:microsoft.com/office/officeart/2018/2/layout/IconVerticalSolidList"/>
    <dgm:cxn modelId="{4A133830-8937-4B4C-AE0C-9536805A8499}" type="presParOf" srcId="{26713F21-189B-4483-AEBB-BBBE404FEDD4}" destId="{6C4C767C-75F4-4258-BB5F-A2DCB640285C}" srcOrd="2" destOrd="0" presId="urn:microsoft.com/office/officeart/2018/2/layout/IconVerticalSolidList"/>
    <dgm:cxn modelId="{33F298B5-BC5D-49EB-9839-CF8F9A6740EA}" type="presParOf" srcId="{26713F21-189B-4483-AEBB-BBBE404FEDD4}" destId="{6C182975-71DE-4E64-AB74-95A07D9BDA33}" srcOrd="3" destOrd="0" presId="urn:microsoft.com/office/officeart/2018/2/layout/IconVerticalSolidList"/>
    <dgm:cxn modelId="{ECC44748-A588-4B1E-845F-2C1806821A23}" type="presParOf" srcId="{00A695E6-DD8B-403C-896E-A2C2740A45B7}" destId="{97B6A018-8685-43D9-99E9-455C25FBDB4F}" srcOrd="5" destOrd="0" presId="urn:microsoft.com/office/officeart/2018/2/layout/IconVerticalSolidList"/>
    <dgm:cxn modelId="{7AE2D7CE-8299-4F1F-A4FF-3F8571D158D6}" type="presParOf" srcId="{00A695E6-DD8B-403C-896E-A2C2740A45B7}" destId="{E8A892D1-6C6E-4E02-AEC7-24D6BC20A5F7}" srcOrd="6" destOrd="0" presId="urn:microsoft.com/office/officeart/2018/2/layout/IconVerticalSolidList"/>
    <dgm:cxn modelId="{2B880022-A2B7-46C0-B931-7AE7F7421BED}" type="presParOf" srcId="{E8A892D1-6C6E-4E02-AEC7-24D6BC20A5F7}" destId="{B3480BFC-63E4-4BD4-AFE4-78632CA55710}" srcOrd="0" destOrd="0" presId="urn:microsoft.com/office/officeart/2018/2/layout/IconVerticalSolidList"/>
    <dgm:cxn modelId="{3D75D595-F4BE-47FB-B3D0-68A7DD45F492}" type="presParOf" srcId="{E8A892D1-6C6E-4E02-AEC7-24D6BC20A5F7}" destId="{282DFFFA-04A0-4CF7-9E44-8B9F8E5F465B}" srcOrd="1" destOrd="0" presId="urn:microsoft.com/office/officeart/2018/2/layout/IconVerticalSolidList"/>
    <dgm:cxn modelId="{28CCE059-F181-4BD7-9D9C-1470DDEFC7AC}" type="presParOf" srcId="{E8A892D1-6C6E-4E02-AEC7-24D6BC20A5F7}" destId="{4B843663-303D-4519-BE4F-49DCD773723D}" srcOrd="2" destOrd="0" presId="urn:microsoft.com/office/officeart/2018/2/layout/IconVerticalSolidList"/>
    <dgm:cxn modelId="{99DA2C0A-92F1-4606-A896-DD664F596245}" type="presParOf" srcId="{E8A892D1-6C6E-4E02-AEC7-24D6BC20A5F7}" destId="{71909214-3214-4539-885C-6886EC4C0B04}" srcOrd="3" destOrd="0" presId="urn:microsoft.com/office/officeart/2018/2/layout/IconVerticalSolidList"/>
    <dgm:cxn modelId="{D56812B5-C14E-4630-8B82-8D639987B542}" type="presParOf" srcId="{00A695E6-DD8B-403C-896E-A2C2740A45B7}" destId="{C90ECC25-3FA4-497B-987D-7F9BAFEC1697}" srcOrd="7" destOrd="0" presId="urn:microsoft.com/office/officeart/2018/2/layout/IconVerticalSolidList"/>
    <dgm:cxn modelId="{90C1299D-33D9-486F-AFAB-C813C2AD4E0E}" type="presParOf" srcId="{00A695E6-DD8B-403C-896E-A2C2740A45B7}" destId="{51E4ECBE-2BAE-4723-9091-7E80F02FB375}" srcOrd="8" destOrd="0" presId="urn:microsoft.com/office/officeart/2018/2/layout/IconVerticalSolidList"/>
    <dgm:cxn modelId="{77502028-BCBB-4688-A774-8EB85CEBC55F}" type="presParOf" srcId="{51E4ECBE-2BAE-4723-9091-7E80F02FB375}" destId="{2DD1C8C3-A3CF-41B4-B1D4-ABEA12A04E2C}" srcOrd="0" destOrd="0" presId="urn:microsoft.com/office/officeart/2018/2/layout/IconVerticalSolidList"/>
    <dgm:cxn modelId="{1E4717A0-6A69-4EFC-856A-BA44FA02B5AA}" type="presParOf" srcId="{51E4ECBE-2BAE-4723-9091-7E80F02FB375}" destId="{7D25323D-4648-4A47-BBEB-EF2A34C0A555}" srcOrd="1" destOrd="0" presId="urn:microsoft.com/office/officeart/2018/2/layout/IconVerticalSolidList"/>
    <dgm:cxn modelId="{73B4F9A3-5924-40B0-ADA6-433D054768C5}" type="presParOf" srcId="{51E4ECBE-2BAE-4723-9091-7E80F02FB375}" destId="{7A32CCF3-D843-4F27-ACF5-0E6C330FFD4A}" srcOrd="2" destOrd="0" presId="urn:microsoft.com/office/officeart/2018/2/layout/IconVerticalSolidList"/>
    <dgm:cxn modelId="{5FF62CBD-CF01-4369-8FF2-F692FF423B4B}" type="presParOf" srcId="{51E4ECBE-2BAE-4723-9091-7E80F02FB375}" destId="{9008B388-F1D7-4DA2-B364-8443EA9582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E7BFE07-DEC9-40DC-BABA-2DDCE7AAC204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FEC16C-C3DF-4B81-BCB4-518193B01164}">
      <dgm:prSet/>
      <dgm:spPr/>
      <dgm:t>
        <a:bodyPr/>
        <a:lstStyle/>
        <a:p>
          <a:r>
            <a:rPr lang="en-US" dirty="0"/>
            <a:t>Major Testing Approaches that have been used in implementation of the I-Vector</a:t>
          </a:r>
        </a:p>
      </dgm:t>
    </dgm:pt>
    <dgm:pt modelId="{56CAF453-B437-4C21-A72D-E297B3367BBD}" type="parTrans" cxnId="{24E5D858-9D77-4A3C-A4DE-FBB638866103}">
      <dgm:prSet/>
      <dgm:spPr/>
      <dgm:t>
        <a:bodyPr/>
        <a:lstStyle/>
        <a:p>
          <a:endParaRPr lang="en-US"/>
        </a:p>
      </dgm:t>
    </dgm:pt>
    <dgm:pt modelId="{6E8DA83E-0B1C-4693-B963-615647B8D873}" type="sibTrans" cxnId="{24E5D858-9D77-4A3C-A4DE-FBB638866103}">
      <dgm:prSet/>
      <dgm:spPr/>
      <dgm:t>
        <a:bodyPr/>
        <a:lstStyle/>
        <a:p>
          <a:endParaRPr lang="en-US"/>
        </a:p>
      </dgm:t>
    </dgm:pt>
    <dgm:pt modelId="{79E9504F-32CF-4807-8EE4-F2D216275A17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White</a:t>
          </a:r>
        </a:p>
      </dgm:t>
    </dgm:pt>
    <dgm:pt modelId="{8915C6F3-761C-4DAC-A5E0-CC21125F91AE}" type="parTrans" cxnId="{4EC5DE71-B19E-401D-B8EB-9B01F332F4AA}">
      <dgm:prSet/>
      <dgm:spPr/>
      <dgm:t>
        <a:bodyPr/>
        <a:lstStyle/>
        <a:p>
          <a:endParaRPr lang="en-US"/>
        </a:p>
      </dgm:t>
    </dgm:pt>
    <dgm:pt modelId="{60130C9A-CB49-4EBA-9B89-852F574CE2F1}" type="sibTrans" cxnId="{4EC5DE71-B19E-401D-B8EB-9B01F332F4AA}">
      <dgm:prSet/>
      <dgm:spPr/>
      <dgm:t>
        <a:bodyPr/>
        <a:lstStyle/>
        <a:p>
          <a:endParaRPr lang="en-US"/>
        </a:p>
      </dgm:t>
    </dgm:pt>
    <dgm:pt modelId="{3259E8AB-4EFB-4F50-AF32-A5E559FC939A}">
      <dgm:prSet/>
      <dgm:spPr>
        <a:noFill/>
      </dgm:spPr>
      <dgm:t>
        <a:bodyPr/>
        <a:lstStyle/>
        <a:p>
          <a:r>
            <a:rPr lang="en-US" dirty="0"/>
            <a:t>White Box Testing</a:t>
          </a:r>
        </a:p>
      </dgm:t>
    </dgm:pt>
    <dgm:pt modelId="{BCB1B718-F303-4949-B3AA-A01E2B1EB264}" type="parTrans" cxnId="{C03BF9E9-EBAA-439D-99BB-458499D36B95}">
      <dgm:prSet/>
      <dgm:spPr/>
      <dgm:t>
        <a:bodyPr/>
        <a:lstStyle/>
        <a:p>
          <a:endParaRPr lang="en-US"/>
        </a:p>
      </dgm:t>
    </dgm:pt>
    <dgm:pt modelId="{08DCBAE4-F821-409C-91D4-2616E480DDA8}" type="sibTrans" cxnId="{C03BF9E9-EBAA-439D-99BB-458499D36B95}">
      <dgm:prSet/>
      <dgm:spPr/>
      <dgm:t>
        <a:bodyPr/>
        <a:lstStyle/>
        <a:p>
          <a:endParaRPr lang="en-US"/>
        </a:p>
      </dgm:t>
    </dgm:pt>
    <dgm:pt modelId="{F4672A8F-C805-486B-9249-0345DA945256}">
      <dgm:prSet/>
      <dgm:spPr>
        <a:noFill/>
      </dgm:spPr>
      <dgm:t>
        <a:bodyPr/>
        <a:lstStyle/>
        <a:p>
          <a:r>
            <a:rPr lang="en-US"/>
            <a:t>Integration Testing</a:t>
          </a:r>
        </a:p>
      </dgm:t>
    </dgm:pt>
    <dgm:pt modelId="{7626E78A-96FD-4192-8839-0716179B4E66}" type="parTrans" cxnId="{61034601-8BFF-4D69-8824-3BCAE56168EF}">
      <dgm:prSet/>
      <dgm:spPr/>
      <dgm:t>
        <a:bodyPr/>
        <a:lstStyle/>
        <a:p>
          <a:endParaRPr lang="en-US"/>
        </a:p>
      </dgm:t>
    </dgm:pt>
    <dgm:pt modelId="{DA09110D-0910-4041-B95A-71A72BA6328E}" type="sibTrans" cxnId="{61034601-8BFF-4D69-8824-3BCAE56168EF}">
      <dgm:prSet/>
      <dgm:spPr/>
      <dgm:t>
        <a:bodyPr/>
        <a:lstStyle/>
        <a:p>
          <a:endParaRPr lang="en-US"/>
        </a:p>
      </dgm:t>
    </dgm:pt>
    <dgm:pt modelId="{68941B44-CDA2-4EDA-B62F-B0F234398143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/>
            <a:t>Black</a:t>
          </a:r>
        </a:p>
      </dgm:t>
    </dgm:pt>
    <dgm:pt modelId="{D73B5EFF-2931-41E0-B72A-BA3B7D36BA00}" type="parTrans" cxnId="{0D3F7E03-AF0C-435B-8C02-3FAEA8C9882E}">
      <dgm:prSet/>
      <dgm:spPr/>
      <dgm:t>
        <a:bodyPr/>
        <a:lstStyle/>
        <a:p>
          <a:endParaRPr lang="en-US"/>
        </a:p>
      </dgm:t>
    </dgm:pt>
    <dgm:pt modelId="{B4F86135-7825-4D0E-A9C9-C088112F514F}" type="sibTrans" cxnId="{0D3F7E03-AF0C-435B-8C02-3FAEA8C9882E}">
      <dgm:prSet/>
      <dgm:spPr/>
      <dgm:t>
        <a:bodyPr/>
        <a:lstStyle/>
        <a:p>
          <a:endParaRPr lang="en-US"/>
        </a:p>
      </dgm:t>
    </dgm:pt>
    <dgm:pt modelId="{D1365529-CE4F-4AFC-8677-FDCB1C85B5F0}">
      <dgm:prSet/>
      <dgm:spPr>
        <a:solidFill>
          <a:schemeClr val="tx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Black Box Testing</a:t>
          </a:r>
        </a:p>
      </dgm:t>
    </dgm:pt>
    <dgm:pt modelId="{42C2CEFF-720F-4264-91D9-2FD60B8F9030}" type="parTrans" cxnId="{177D0028-4733-4064-85CA-69ED2FF80BBC}">
      <dgm:prSet/>
      <dgm:spPr/>
      <dgm:t>
        <a:bodyPr/>
        <a:lstStyle/>
        <a:p>
          <a:endParaRPr lang="en-US"/>
        </a:p>
      </dgm:t>
    </dgm:pt>
    <dgm:pt modelId="{0D6C0A50-E807-4D90-97C4-4362E818E07C}" type="sibTrans" cxnId="{177D0028-4733-4064-85CA-69ED2FF80BBC}">
      <dgm:prSet/>
      <dgm:spPr/>
      <dgm:t>
        <a:bodyPr/>
        <a:lstStyle/>
        <a:p>
          <a:endParaRPr lang="en-US"/>
        </a:p>
      </dgm:t>
    </dgm:pt>
    <dgm:pt modelId="{04FD1669-6AF0-4063-8CCA-151836FEB320}">
      <dgm:prSet/>
      <dgm:spPr>
        <a:solidFill>
          <a:schemeClr val="tx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System Acceptance Testing</a:t>
          </a:r>
        </a:p>
      </dgm:t>
    </dgm:pt>
    <dgm:pt modelId="{06B71467-6A6D-432E-AA39-5D849A9DFCE9}" type="parTrans" cxnId="{C9A2608A-4271-4E25-A792-02A803FE4A1B}">
      <dgm:prSet/>
      <dgm:spPr/>
      <dgm:t>
        <a:bodyPr/>
        <a:lstStyle/>
        <a:p>
          <a:endParaRPr lang="en-US"/>
        </a:p>
      </dgm:t>
    </dgm:pt>
    <dgm:pt modelId="{B4636141-4BD7-4EB2-A67F-C59E9990EBEF}" type="sibTrans" cxnId="{C9A2608A-4271-4E25-A792-02A803FE4A1B}">
      <dgm:prSet/>
      <dgm:spPr/>
      <dgm:t>
        <a:bodyPr/>
        <a:lstStyle/>
        <a:p>
          <a:endParaRPr lang="en-US"/>
        </a:p>
      </dgm:t>
    </dgm:pt>
    <dgm:pt modelId="{43E85D67-1CB4-4A04-8611-4052F5ABD318}">
      <dgm:prSet/>
      <dgm:spPr>
        <a:solidFill>
          <a:schemeClr val="bg2">
            <a:lumMod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Grey</a:t>
          </a:r>
        </a:p>
      </dgm:t>
    </dgm:pt>
    <dgm:pt modelId="{A582AF66-0888-4F27-81DC-0913A0ABF530}" type="parTrans" cxnId="{8A113F8B-D350-464A-8D49-8F48437F5937}">
      <dgm:prSet/>
      <dgm:spPr/>
      <dgm:t>
        <a:bodyPr/>
        <a:lstStyle/>
        <a:p>
          <a:endParaRPr lang="en-US"/>
        </a:p>
      </dgm:t>
    </dgm:pt>
    <dgm:pt modelId="{C5CC2E7F-926C-4221-90E3-C8F0BFC2EE02}" type="sibTrans" cxnId="{8A113F8B-D350-464A-8D49-8F48437F5937}">
      <dgm:prSet/>
      <dgm:spPr/>
      <dgm:t>
        <a:bodyPr/>
        <a:lstStyle/>
        <a:p>
          <a:endParaRPr lang="en-US"/>
        </a:p>
      </dgm:t>
    </dgm:pt>
    <dgm:pt modelId="{7902B7A8-79D1-4103-B8D6-E2A19C617CAA}">
      <dgm:prSet/>
      <dgm:spPr>
        <a:solidFill>
          <a:schemeClr val="bg2">
            <a:lumMod val="75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/>
            <a:t>Grey Box Testing</a:t>
          </a:r>
        </a:p>
      </dgm:t>
    </dgm:pt>
    <dgm:pt modelId="{6962ECCE-7653-449E-8956-981D0B40596E}" type="parTrans" cxnId="{8EC4501E-0D01-40BE-A52E-81D631A6843C}">
      <dgm:prSet/>
      <dgm:spPr/>
      <dgm:t>
        <a:bodyPr/>
        <a:lstStyle/>
        <a:p>
          <a:endParaRPr lang="en-US"/>
        </a:p>
      </dgm:t>
    </dgm:pt>
    <dgm:pt modelId="{142ECDCA-35D0-4D70-A355-911B0CB667F1}" type="sibTrans" cxnId="{8EC4501E-0D01-40BE-A52E-81D631A6843C}">
      <dgm:prSet/>
      <dgm:spPr/>
      <dgm:t>
        <a:bodyPr/>
        <a:lstStyle/>
        <a:p>
          <a:endParaRPr lang="en-US"/>
        </a:p>
      </dgm:t>
    </dgm:pt>
    <dgm:pt modelId="{C67F115E-32FC-4532-A50C-01D265C898BD}" type="pres">
      <dgm:prSet presAssocID="{FE7BFE07-DEC9-40DC-BABA-2DDCE7AAC204}" presName="Name0" presStyleCnt="0">
        <dgm:presLayoutVars>
          <dgm:dir/>
          <dgm:animLvl val="lvl"/>
          <dgm:resizeHandles val="exact"/>
        </dgm:presLayoutVars>
      </dgm:prSet>
      <dgm:spPr/>
    </dgm:pt>
    <dgm:pt modelId="{5B372C0F-8014-42E2-8713-0AFC8B458165}" type="pres">
      <dgm:prSet presAssocID="{6FFEC16C-C3DF-4B81-BCB4-518193B01164}" presName="linNode" presStyleCnt="0"/>
      <dgm:spPr/>
    </dgm:pt>
    <dgm:pt modelId="{7E58C531-C311-4C69-92AA-86BF0E499561}" type="pres">
      <dgm:prSet presAssocID="{6FFEC16C-C3DF-4B81-BCB4-518193B01164}" presName="parentText" presStyleLbl="alignNode1" presStyleIdx="0" presStyleCnt="4" custScaleX="2000000" custScaleY="127132" custLinFactNeighborX="62407" custLinFactNeighborY="-5498">
        <dgm:presLayoutVars>
          <dgm:chMax val="1"/>
          <dgm:bulletEnabled/>
        </dgm:presLayoutVars>
      </dgm:prSet>
      <dgm:spPr/>
    </dgm:pt>
    <dgm:pt modelId="{3660D0CA-B0E5-4D05-A6E1-AD6052B59507}" type="pres">
      <dgm:prSet presAssocID="{6FFEC16C-C3DF-4B81-BCB4-518193B01164}" presName="descendantText" presStyleLbl="alignAccFollowNode1" presStyleIdx="0" presStyleCnt="4" custLinFactX="-74066" custLinFactY="-35379" custLinFactNeighborX="-100000" custLinFactNeighborY="-100000">
        <dgm:presLayoutVars>
          <dgm:bulletEnabled/>
        </dgm:presLayoutVars>
      </dgm:prSet>
      <dgm:spPr/>
    </dgm:pt>
    <dgm:pt modelId="{44AAA6CD-5CA0-4C10-8365-CBD106A9AEFC}" type="pres">
      <dgm:prSet presAssocID="{6E8DA83E-0B1C-4693-B963-615647B8D873}" presName="sp" presStyleCnt="0"/>
      <dgm:spPr/>
    </dgm:pt>
    <dgm:pt modelId="{8D65475D-B206-4DFE-9AAE-A8E67CD5474E}" type="pres">
      <dgm:prSet presAssocID="{79E9504F-32CF-4807-8EE4-F2D216275A17}" presName="linNode" presStyleCnt="0"/>
      <dgm:spPr/>
    </dgm:pt>
    <dgm:pt modelId="{047A86F7-BEB6-4D37-8899-93E9171E1738}" type="pres">
      <dgm:prSet presAssocID="{79E9504F-32CF-4807-8EE4-F2D216275A17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7DECD0D-5CE7-49E9-92BF-5FDE18CED033}" type="pres">
      <dgm:prSet presAssocID="{79E9504F-32CF-4807-8EE4-F2D216275A17}" presName="descendantText" presStyleLbl="alignAccFollowNode1" presStyleIdx="1" presStyleCnt="4">
        <dgm:presLayoutVars>
          <dgm:bulletEnabled/>
        </dgm:presLayoutVars>
      </dgm:prSet>
      <dgm:spPr/>
    </dgm:pt>
    <dgm:pt modelId="{575B2C04-9378-4376-8FF4-C90EDD1A541C}" type="pres">
      <dgm:prSet presAssocID="{60130C9A-CB49-4EBA-9B89-852F574CE2F1}" presName="sp" presStyleCnt="0"/>
      <dgm:spPr/>
    </dgm:pt>
    <dgm:pt modelId="{FB92A0E4-7AC1-4DC6-9E49-37763B7732DB}" type="pres">
      <dgm:prSet presAssocID="{68941B44-CDA2-4EDA-B62F-B0F234398143}" presName="linNode" presStyleCnt="0"/>
      <dgm:spPr/>
    </dgm:pt>
    <dgm:pt modelId="{7FBF1CF4-7689-460D-AEB6-8F5DA1BA6CEF}" type="pres">
      <dgm:prSet presAssocID="{68941B44-CDA2-4EDA-B62F-B0F234398143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6D000F4B-2640-408C-85DD-03B658AB7919}" type="pres">
      <dgm:prSet presAssocID="{68941B44-CDA2-4EDA-B62F-B0F234398143}" presName="descendantText" presStyleLbl="alignAccFollowNode1" presStyleIdx="2" presStyleCnt="4" custLinFactNeighborY="-267">
        <dgm:presLayoutVars>
          <dgm:bulletEnabled/>
        </dgm:presLayoutVars>
      </dgm:prSet>
      <dgm:spPr/>
    </dgm:pt>
    <dgm:pt modelId="{7C7BFE67-4188-466B-9273-0EE1939B0FCC}" type="pres">
      <dgm:prSet presAssocID="{B4F86135-7825-4D0E-A9C9-C088112F514F}" presName="sp" presStyleCnt="0"/>
      <dgm:spPr/>
    </dgm:pt>
    <dgm:pt modelId="{47F02AB0-D5CD-4A1B-A811-DAE2FB906F82}" type="pres">
      <dgm:prSet presAssocID="{43E85D67-1CB4-4A04-8611-4052F5ABD318}" presName="linNode" presStyleCnt="0"/>
      <dgm:spPr/>
    </dgm:pt>
    <dgm:pt modelId="{09666DA5-5720-4D45-B9DA-BAE2F03EC5FA}" type="pres">
      <dgm:prSet presAssocID="{43E85D67-1CB4-4A04-8611-4052F5ABD318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B0AC0BFD-2B0A-4931-BF03-4FDFC2D8D07E}" type="pres">
      <dgm:prSet presAssocID="{43E85D67-1CB4-4A04-8611-4052F5ABD318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61034601-8BFF-4D69-8824-3BCAE56168EF}" srcId="{3259E8AB-4EFB-4F50-AF32-A5E559FC939A}" destId="{F4672A8F-C805-486B-9249-0345DA945256}" srcOrd="0" destOrd="0" parTransId="{7626E78A-96FD-4192-8839-0716179B4E66}" sibTransId="{DA09110D-0910-4041-B95A-71A72BA6328E}"/>
    <dgm:cxn modelId="{0D3F7E03-AF0C-435B-8C02-3FAEA8C9882E}" srcId="{FE7BFE07-DEC9-40DC-BABA-2DDCE7AAC204}" destId="{68941B44-CDA2-4EDA-B62F-B0F234398143}" srcOrd="2" destOrd="0" parTransId="{D73B5EFF-2931-41E0-B72A-BA3B7D36BA00}" sibTransId="{B4F86135-7825-4D0E-A9C9-C088112F514F}"/>
    <dgm:cxn modelId="{C878B810-0C15-4AE9-BBB9-8AC9322B6787}" type="presOf" srcId="{D1365529-CE4F-4AFC-8677-FDCB1C85B5F0}" destId="{6D000F4B-2640-408C-85DD-03B658AB7919}" srcOrd="0" destOrd="0" presId="urn:microsoft.com/office/officeart/2016/7/layout/VerticalSolidActionList"/>
    <dgm:cxn modelId="{96235516-AD7F-4955-9153-CE18B7CDE691}" type="presOf" srcId="{F4672A8F-C805-486B-9249-0345DA945256}" destId="{47DECD0D-5CE7-49E9-92BF-5FDE18CED033}" srcOrd="0" destOrd="1" presId="urn:microsoft.com/office/officeart/2016/7/layout/VerticalSolidActionList"/>
    <dgm:cxn modelId="{8EC4501E-0D01-40BE-A52E-81D631A6843C}" srcId="{43E85D67-1CB4-4A04-8611-4052F5ABD318}" destId="{7902B7A8-79D1-4103-B8D6-E2A19C617CAA}" srcOrd="0" destOrd="0" parTransId="{6962ECCE-7653-449E-8956-981D0B40596E}" sibTransId="{142ECDCA-35D0-4D70-A355-911B0CB667F1}"/>
    <dgm:cxn modelId="{177D0028-4733-4064-85CA-69ED2FF80BBC}" srcId="{68941B44-CDA2-4EDA-B62F-B0F234398143}" destId="{D1365529-CE4F-4AFC-8677-FDCB1C85B5F0}" srcOrd="0" destOrd="0" parTransId="{42C2CEFF-720F-4264-91D9-2FD60B8F9030}" sibTransId="{0D6C0A50-E807-4D90-97C4-4362E818E07C}"/>
    <dgm:cxn modelId="{7B05682B-C820-4933-AD18-0FFC8CE9D6B1}" type="presOf" srcId="{6FFEC16C-C3DF-4B81-BCB4-518193B01164}" destId="{7E58C531-C311-4C69-92AA-86BF0E499561}" srcOrd="0" destOrd="0" presId="urn:microsoft.com/office/officeart/2016/7/layout/VerticalSolidActionList"/>
    <dgm:cxn modelId="{F9B8DA40-6954-45F5-99D4-3E34799B07B1}" type="presOf" srcId="{7902B7A8-79D1-4103-B8D6-E2A19C617CAA}" destId="{B0AC0BFD-2B0A-4931-BF03-4FDFC2D8D07E}" srcOrd="0" destOrd="0" presId="urn:microsoft.com/office/officeart/2016/7/layout/VerticalSolidActionList"/>
    <dgm:cxn modelId="{4EC5DE71-B19E-401D-B8EB-9B01F332F4AA}" srcId="{FE7BFE07-DEC9-40DC-BABA-2DDCE7AAC204}" destId="{79E9504F-32CF-4807-8EE4-F2D216275A17}" srcOrd="1" destOrd="0" parTransId="{8915C6F3-761C-4DAC-A5E0-CC21125F91AE}" sibTransId="{60130C9A-CB49-4EBA-9B89-852F574CE2F1}"/>
    <dgm:cxn modelId="{3D8A3955-A408-4D70-B15C-5AF687CF531E}" type="presOf" srcId="{04FD1669-6AF0-4063-8CCA-151836FEB320}" destId="{6D000F4B-2640-408C-85DD-03B658AB7919}" srcOrd="0" destOrd="1" presId="urn:microsoft.com/office/officeart/2016/7/layout/VerticalSolidActionList"/>
    <dgm:cxn modelId="{24E5D858-9D77-4A3C-A4DE-FBB638866103}" srcId="{FE7BFE07-DEC9-40DC-BABA-2DDCE7AAC204}" destId="{6FFEC16C-C3DF-4B81-BCB4-518193B01164}" srcOrd="0" destOrd="0" parTransId="{56CAF453-B437-4C21-A72D-E297B3367BBD}" sibTransId="{6E8DA83E-0B1C-4693-B963-615647B8D873}"/>
    <dgm:cxn modelId="{A3F97A82-A61C-485E-B2DE-5D887469EAA8}" type="presOf" srcId="{3259E8AB-4EFB-4F50-AF32-A5E559FC939A}" destId="{47DECD0D-5CE7-49E9-92BF-5FDE18CED033}" srcOrd="0" destOrd="0" presId="urn:microsoft.com/office/officeart/2016/7/layout/VerticalSolidActionList"/>
    <dgm:cxn modelId="{C9A2608A-4271-4E25-A792-02A803FE4A1B}" srcId="{D1365529-CE4F-4AFC-8677-FDCB1C85B5F0}" destId="{04FD1669-6AF0-4063-8CCA-151836FEB320}" srcOrd="0" destOrd="0" parTransId="{06B71467-6A6D-432E-AA39-5D849A9DFCE9}" sibTransId="{B4636141-4BD7-4EB2-A67F-C59E9990EBEF}"/>
    <dgm:cxn modelId="{8A113F8B-D350-464A-8D49-8F48437F5937}" srcId="{FE7BFE07-DEC9-40DC-BABA-2DDCE7AAC204}" destId="{43E85D67-1CB4-4A04-8611-4052F5ABD318}" srcOrd="3" destOrd="0" parTransId="{A582AF66-0888-4F27-81DC-0913A0ABF530}" sibTransId="{C5CC2E7F-926C-4221-90E3-C8F0BFC2EE02}"/>
    <dgm:cxn modelId="{B3B557B6-D834-4204-AE0D-02CF04F390BE}" type="presOf" srcId="{FE7BFE07-DEC9-40DC-BABA-2DDCE7AAC204}" destId="{C67F115E-32FC-4532-A50C-01D265C898BD}" srcOrd="0" destOrd="0" presId="urn:microsoft.com/office/officeart/2016/7/layout/VerticalSolidActionList"/>
    <dgm:cxn modelId="{356F68B7-3EB9-4D75-9D03-34AB80D67AF0}" type="presOf" srcId="{79E9504F-32CF-4807-8EE4-F2D216275A17}" destId="{047A86F7-BEB6-4D37-8899-93E9171E1738}" srcOrd="0" destOrd="0" presId="urn:microsoft.com/office/officeart/2016/7/layout/VerticalSolidActionList"/>
    <dgm:cxn modelId="{158B04E3-33CE-43D9-9C47-18E907807102}" type="presOf" srcId="{68941B44-CDA2-4EDA-B62F-B0F234398143}" destId="{7FBF1CF4-7689-460D-AEB6-8F5DA1BA6CEF}" srcOrd="0" destOrd="0" presId="urn:microsoft.com/office/officeart/2016/7/layout/VerticalSolidActionList"/>
    <dgm:cxn modelId="{C03BF9E9-EBAA-439D-99BB-458499D36B95}" srcId="{79E9504F-32CF-4807-8EE4-F2D216275A17}" destId="{3259E8AB-4EFB-4F50-AF32-A5E559FC939A}" srcOrd="0" destOrd="0" parTransId="{BCB1B718-F303-4949-B3AA-A01E2B1EB264}" sibTransId="{08DCBAE4-F821-409C-91D4-2616E480DDA8}"/>
    <dgm:cxn modelId="{0DAE6BFF-92A4-42FE-A8DA-709FEF662033}" type="presOf" srcId="{43E85D67-1CB4-4A04-8611-4052F5ABD318}" destId="{09666DA5-5720-4D45-B9DA-BAE2F03EC5FA}" srcOrd="0" destOrd="0" presId="urn:microsoft.com/office/officeart/2016/7/layout/VerticalSolidActionList"/>
    <dgm:cxn modelId="{A74BE4BA-12CD-4906-B8A6-B52217160573}" type="presParOf" srcId="{C67F115E-32FC-4532-A50C-01D265C898BD}" destId="{5B372C0F-8014-42E2-8713-0AFC8B458165}" srcOrd="0" destOrd="0" presId="urn:microsoft.com/office/officeart/2016/7/layout/VerticalSolidActionList"/>
    <dgm:cxn modelId="{4E8878D6-43CF-49C4-B455-04A2CB4A76FD}" type="presParOf" srcId="{5B372C0F-8014-42E2-8713-0AFC8B458165}" destId="{7E58C531-C311-4C69-92AA-86BF0E499561}" srcOrd="0" destOrd="0" presId="urn:microsoft.com/office/officeart/2016/7/layout/VerticalSolidActionList"/>
    <dgm:cxn modelId="{CF29910D-8057-4BFB-A59D-6C56F826F7B2}" type="presParOf" srcId="{5B372C0F-8014-42E2-8713-0AFC8B458165}" destId="{3660D0CA-B0E5-4D05-A6E1-AD6052B59507}" srcOrd="1" destOrd="0" presId="urn:microsoft.com/office/officeart/2016/7/layout/VerticalSolidActionList"/>
    <dgm:cxn modelId="{D2FBBDC2-E33C-400A-BC61-1B3296EB6E03}" type="presParOf" srcId="{C67F115E-32FC-4532-A50C-01D265C898BD}" destId="{44AAA6CD-5CA0-4C10-8365-CBD106A9AEFC}" srcOrd="1" destOrd="0" presId="urn:microsoft.com/office/officeart/2016/7/layout/VerticalSolidActionList"/>
    <dgm:cxn modelId="{D4545D24-61FC-4AD7-873E-E82E2BD0177B}" type="presParOf" srcId="{C67F115E-32FC-4532-A50C-01D265C898BD}" destId="{8D65475D-B206-4DFE-9AAE-A8E67CD5474E}" srcOrd="2" destOrd="0" presId="urn:microsoft.com/office/officeart/2016/7/layout/VerticalSolidActionList"/>
    <dgm:cxn modelId="{18473E18-8DFD-47CC-AB60-B6594029263F}" type="presParOf" srcId="{8D65475D-B206-4DFE-9AAE-A8E67CD5474E}" destId="{047A86F7-BEB6-4D37-8899-93E9171E1738}" srcOrd="0" destOrd="0" presId="urn:microsoft.com/office/officeart/2016/7/layout/VerticalSolidActionList"/>
    <dgm:cxn modelId="{E3B5E7AA-F119-4EED-82B6-4023B398E267}" type="presParOf" srcId="{8D65475D-B206-4DFE-9AAE-A8E67CD5474E}" destId="{47DECD0D-5CE7-49E9-92BF-5FDE18CED033}" srcOrd="1" destOrd="0" presId="urn:microsoft.com/office/officeart/2016/7/layout/VerticalSolidActionList"/>
    <dgm:cxn modelId="{B9E20ACB-C1F7-4116-A420-DE865520B946}" type="presParOf" srcId="{C67F115E-32FC-4532-A50C-01D265C898BD}" destId="{575B2C04-9378-4376-8FF4-C90EDD1A541C}" srcOrd="3" destOrd="0" presId="urn:microsoft.com/office/officeart/2016/7/layout/VerticalSolidActionList"/>
    <dgm:cxn modelId="{FA2690C8-A368-41AA-BE3B-1AA7F62A9AC0}" type="presParOf" srcId="{C67F115E-32FC-4532-A50C-01D265C898BD}" destId="{FB92A0E4-7AC1-4DC6-9E49-37763B7732DB}" srcOrd="4" destOrd="0" presId="urn:microsoft.com/office/officeart/2016/7/layout/VerticalSolidActionList"/>
    <dgm:cxn modelId="{01032418-77D3-41ED-9F0D-4467B7B9F286}" type="presParOf" srcId="{FB92A0E4-7AC1-4DC6-9E49-37763B7732DB}" destId="{7FBF1CF4-7689-460D-AEB6-8F5DA1BA6CEF}" srcOrd="0" destOrd="0" presId="urn:microsoft.com/office/officeart/2016/7/layout/VerticalSolidActionList"/>
    <dgm:cxn modelId="{6E43DC53-78F3-45E2-9792-36CB0A3E33F5}" type="presParOf" srcId="{FB92A0E4-7AC1-4DC6-9E49-37763B7732DB}" destId="{6D000F4B-2640-408C-85DD-03B658AB7919}" srcOrd="1" destOrd="0" presId="urn:microsoft.com/office/officeart/2016/7/layout/VerticalSolidActionList"/>
    <dgm:cxn modelId="{709C2017-7EB3-482A-92B8-DB37FE21E632}" type="presParOf" srcId="{C67F115E-32FC-4532-A50C-01D265C898BD}" destId="{7C7BFE67-4188-466B-9273-0EE1939B0FCC}" srcOrd="5" destOrd="0" presId="urn:microsoft.com/office/officeart/2016/7/layout/VerticalSolidActionList"/>
    <dgm:cxn modelId="{24FFDCFC-C49B-414D-8039-EA29C383A67C}" type="presParOf" srcId="{C67F115E-32FC-4532-A50C-01D265C898BD}" destId="{47F02AB0-D5CD-4A1B-A811-DAE2FB906F82}" srcOrd="6" destOrd="0" presId="urn:microsoft.com/office/officeart/2016/7/layout/VerticalSolidActionList"/>
    <dgm:cxn modelId="{BC6548E4-01A0-471A-BC28-0CA8D1AB1E35}" type="presParOf" srcId="{47F02AB0-D5CD-4A1B-A811-DAE2FB906F82}" destId="{09666DA5-5720-4D45-B9DA-BAE2F03EC5FA}" srcOrd="0" destOrd="0" presId="urn:microsoft.com/office/officeart/2016/7/layout/VerticalSolidActionList"/>
    <dgm:cxn modelId="{B06D9D94-3A70-4692-B5FF-58432DCF553D}" type="presParOf" srcId="{47F02AB0-D5CD-4A1B-A811-DAE2FB906F82}" destId="{B0AC0BFD-2B0A-4931-BF03-4FDFC2D8D07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1A0295C-DE1F-49CA-8528-7BE7888609F1}" type="doc">
      <dgm:prSet loTypeId="urn:microsoft.com/office/officeart/2005/8/layout/vList5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EF12EB5-DB10-4453-BB4C-65AA28EE8CCA}">
      <dgm:prSet/>
      <dgm:spPr/>
      <dgm:t>
        <a:bodyPr/>
        <a:lstStyle/>
        <a:p>
          <a:r>
            <a:rPr lang="en-US"/>
            <a:t>Release</a:t>
          </a:r>
        </a:p>
      </dgm:t>
    </dgm:pt>
    <dgm:pt modelId="{C97DD159-613E-441D-8D7B-F02C47C5BCA3}" type="parTrans" cxnId="{10835E1D-08E3-449D-9A09-2C4E06DD39C0}">
      <dgm:prSet/>
      <dgm:spPr/>
      <dgm:t>
        <a:bodyPr/>
        <a:lstStyle/>
        <a:p>
          <a:endParaRPr lang="en-US"/>
        </a:p>
      </dgm:t>
    </dgm:pt>
    <dgm:pt modelId="{B830B368-AC19-4E19-8C51-A585C4CCC64F}" type="sibTrans" cxnId="{10835E1D-08E3-449D-9A09-2C4E06DD39C0}">
      <dgm:prSet/>
      <dgm:spPr/>
      <dgm:t>
        <a:bodyPr/>
        <a:lstStyle/>
        <a:p>
          <a:endParaRPr lang="en-US"/>
        </a:p>
      </dgm:t>
    </dgm:pt>
    <dgm:pt modelId="{4BBA0DCD-FCE1-4ACB-88A0-E9BC47CFBCAC}">
      <dgm:prSet/>
      <dgm:spPr/>
      <dgm:t>
        <a:bodyPr/>
        <a:lstStyle/>
        <a:p>
          <a:r>
            <a:rPr lang="en-US"/>
            <a:t>Installation and activation</a:t>
          </a:r>
        </a:p>
      </dgm:t>
    </dgm:pt>
    <dgm:pt modelId="{9E47734B-EC5D-4388-8F4B-B48A42DDFA82}" type="parTrans" cxnId="{D5759BB2-AC2F-4479-8A08-746249A3E4B7}">
      <dgm:prSet/>
      <dgm:spPr/>
      <dgm:t>
        <a:bodyPr/>
        <a:lstStyle/>
        <a:p>
          <a:endParaRPr lang="en-US"/>
        </a:p>
      </dgm:t>
    </dgm:pt>
    <dgm:pt modelId="{1455DE47-FB8A-41B4-9C46-B99C8D5083F8}" type="sibTrans" cxnId="{D5759BB2-AC2F-4479-8A08-746249A3E4B7}">
      <dgm:prSet/>
      <dgm:spPr/>
      <dgm:t>
        <a:bodyPr/>
        <a:lstStyle/>
        <a:p>
          <a:endParaRPr lang="en-US"/>
        </a:p>
      </dgm:t>
    </dgm:pt>
    <dgm:pt modelId="{4BA0F916-61AA-4B39-98CD-487338E9A151}">
      <dgm:prSet/>
      <dgm:spPr/>
      <dgm:t>
        <a:bodyPr/>
        <a:lstStyle/>
        <a:p>
          <a:r>
            <a:rPr lang="en-US"/>
            <a:t>Enable updates and built-in updates</a:t>
          </a:r>
        </a:p>
      </dgm:t>
    </dgm:pt>
    <dgm:pt modelId="{FCC5ABA0-F8AB-48F9-913E-7EE73EC04E06}" type="parTrans" cxnId="{88A97013-920C-434D-94F4-D6AB4132CCC7}">
      <dgm:prSet/>
      <dgm:spPr/>
      <dgm:t>
        <a:bodyPr/>
        <a:lstStyle/>
        <a:p>
          <a:endParaRPr lang="en-US"/>
        </a:p>
      </dgm:t>
    </dgm:pt>
    <dgm:pt modelId="{D35673BD-8982-4F85-842E-7651FBEA728E}" type="sibTrans" cxnId="{88A97013-920C-434D-94F4-D6AB4132CCC7}">
      <dgm:prSet/>
      <dgm:spPr/>
      <dgm:t>
        <a:bodyPr/>
        <a:lstStyle/>
        <a:p>
          <a:endParaRPr lang="en-US"/>
        </a:p>
      </dgm:t>
    </dgm:pt>
    <dgm:pt modelId="{C3CEDC52-98D4-473E-8837-005EB53031B6}">
      <dgm:prSet/>
      <dgm:spPr/>
      <dgm:t>
        <a:bodyPr/>
        <a:lstStyle/>
        <a:p>
          <a:r>
            <a:rPr lang="en-US"/>
            <a:t>Version tracking </a:t>
          </a:r>
        </a:p>
      </dgm:t>
    </dgm:pt>
    <dgm:pt modelId="{75A97731-0659-48CB-BB59-386D5444C68F}" type="parTrans" cxnId="{19825CFC-8E8D-4E4D-AFE6-10DDF62E7EE6}">
      <dgm:prSet/>
      <dgm:spPr/>
      <dgm:t>
        <a:bodyPr/>
        <a:lstStyle/>
        <a:p>
          <a:endParaRPr lang="en-US"/>
        </a:p>
      </dgm:t>
    </dgm:pt>
    <dgm:pt modelId="{D984090E-6B66-4554-8D13-D77B199C84D1}" type="sibTrans" cxnId="{19825CFC-8E8D-4E4D-AFE6-10DDF62E7EE6}">
      <dgm:prSet/>
      <dgm:spPr/>
      <dgm:t>
        <a:bodyPr/>
        <a:lstStyle/>
        <a:p>
          <a:endParaRPr lang="en-US"/>
        </a:p>
      </dgm:t>
    </dgm:pt>
    <dgm:pt modelId="{5E756800-FBD2-452C-BFE8-740E3698D95F}">
      <dgm:prSet/>
      <dgm:spPr/>
      <dgm:t>
        <a:bodyPr/>
        <a:lstStyle/>
        <a:p>
          <a:r>
            <a:rPr lang="en-US"/>
            <a:t>Adaptation (which eventually falls under adaptive maintenance plan)</a:t>
          </a:r>
        </a:p>
      </dgm:t>
    </dgm:pt>
    <dgm:pt modelId="{7D94F57D-3DF5-41DA-961C-D655740C3812}" type="parTrans" cxnId="{69AA5382-D4E3-4A85-91A9-32C2DD7CE594}">
      <dgm:prSet/>
      <dgm:spPr/>
      <dgm:t>
        <a:bodyPr/>
        <a:lstStyle/>
        <a:p>
          <a:endParaRPr lang="en-US"/>
        </a:p>
      </dgm:t>
    </dgm:pt>
    <dgm:pt modelId="{56FA4EFB-A1E7-454A-B757-108965F61A3D}" type="sibTrans" cxnId="{69AA5382-D4E3-4A85-91A9-32C2DD7CE594}">
      <dgm:prSet/>
      <dgm:spPr/>
      <dgm:t>
        <a:bodyPr/>
        <a:lstStyle/>
        <a:p>
          <a:endParaRPr lang="en-US"/>
        </a:p>
      </dgm:t>
    </dgm:pt>
    <dgm:pt modelId="{77B878DF-8894-49E6-996C-D4CF1DAFCDEC}" type="pres">
      <dgm:prSet presAssocID="{71A0295C-DE1F-49CA-8528-7BE7888609F1}" presName="Name0" presStyleCnt="0">
        <dgm:presLayoutVars>
          <dgm:dir/>
          <dgm:animLvl val="lvl"/>
          <dgm:resizeHandles val="exact"/>
        </dgm:presLayoutVars>
      </dgm:prSet>
      <dgm:spPr/>
    </dgm:pt>
    <dgm:pt modelId="{07A74002-5DD4-40A0-9497-FD0E63FF6091}" type="pres">
      <dgm:prSet presAssocID="{CEF12EB5-DB10-4453-BB4C-65AA28EE8CCA}" presName="linNode" presStyleCnt="0"/>
      <dgm:spPr/>
    </dgm:pt>
    <dgm:pt modelId="{CB93BDF7-92EC-4098-B808-879485945553}" type="pres">
      <dgm:prSet presAssocID="{CEF12EB5-DB10-4453-BB4C-65AA28EE8CC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027F0F5-06B1-47ED-AD19-91FB1325438F}" type="pres">
      <dgm:prSet presAssocID="{B830B368-AC19-4E19-8C51-A585C4CCC64F}" presName="sp" presStyleCnt="0"/>
      <dgm:spPr/>
    </dgm:pt>
    <dgm:pt modelId="{B0A0F9BF-AAD1-4EBF-9E14-D007C1C98209}" type="pres">
      <dgm:prSet presAssocID="{4BBA0DCD-FCE1-4ACB-88A0-E9BC47CFBCAC}" presName="linNode" presStyleCnt="0"/>
      <dgm:spPr/>
    </dgm:pt>
    <dgm:pt modelId="{D5387337-0BAF-40F9-B793-EC78E4025F3A}" type="pres">
      <dgm:prSet presAssocID="{4BBA0DCD-FCE1-4ACB-88A0-E9BC47CFBCAC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600B83C5-EFF8-48BB-ACBA-3B72E31492C9}" type="pres">
      <dgm:prSet presAssocID="{1455DE47-FB8A-41B4-9C46-B99C8D5083F8}" presName="sp" presStyleCnt="0"/>
      <dgm:spPr/>
    </dgm:pt>
    <dgm:pt modelId="{FBDA002E-B9C1-45E0-85F1-31CDF6279040}" type="pres">
      <dgm:prSet presAssocID="{4BA0F916-61AA-4B39-98CD-487338E9A151}" presName="linNode" presStyleCnt="0"/>
      <dgm:spPr/>
    </dgm:pt>
    <dgm:pt modelId="{0F7206AF-3C96-4AC5-BDE5-C44B97C5D9DE}" type="pres">
      <dgm:prSet presAssocID="{4BA0F916-61AA-4B39-98CD-487338E9A15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E536CF7E-BD09-4693-81FC-F53BC41A5A81}" type="pres">
      <dgm:prSet presAssocID="{D35673BD-8982-4F85-842E-7651FBEA728E}" presName="sp" presStyleCnt="0"/>
      <dgm:spPr/>
    </dgm:pt>
    <dgm:pt modelId="{89C95B75-AB0A-489F-84ED-3AC5185738D8}" type="pres">
      <dgm:prSet presAssocID="{C3CEDC52-98D4-473E-8837-005EB53031B6}" presName="linNode" presStyleCnt="0"/>
      <dgm:spPr/>
    </dgm:pt>
    <dgm:pt modelId="{45B256DD-54DA-4999-8C8A-C4768F18E1B7}" type="pres">
      <dgm:prSet presAssocID="{C3CEDC52-98D4-473E-8837-005EB53031B6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D2AC957-F2A4-466A-9CB3-F5B23485092B}" type="pres">
      <dgm:prSet presAssocID="{D984090E-6B66-4554-8D13-D77B199C84D1}" presName="sp" presStyleCnt="0"/>
      <dgm:spPr/>
    </dgm:pt>
    <dgm:pt modelId="{7412E172-43BC-4E95-BD4A-FBC8E8B7D62F}" type="pres">
      <dgm:prSet presAssocID="{5E756800-FBD2-452C-BFE8-740E3698D95F}" presName="linNode" presStyleCnt="0"/>
      <dgm:spPr/>
    </dgm:pt>
    <dgm:pt modelId="{3F3F29C2-114C-4040-AA65-3332E0018A49}" type="pres">
      <dgm:prSet presAssocID="{5E756800-FBD2-452C-BFE8-740E3698D95F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56563F0D-6346-4B87-9632-EF12221771A4}" type="presOf" srcId="{C3CEDC52-98D4-473E-8837-005EB53031B6}" destId="{45B256DD-54DA-4999-8C8A-C4768F18E1B7}" srcOrd="0" destOrd="0" presId="urn:microsoft.com/office/officeart/2005/8/layout/vList5"/>
    <dgm:cxn modelId="{88A97013-920C-434D-94F4-D6AB4132CCC7}" srcId="{71A0295C-DE1F-49CA-8528-7BE7888609F1}" destId="{4BA0F916-61AA-4B39-98CD-487338E9A151}" srcOrd="2" destOrd="0" parTransId="{FCC5ABA0-F8AB-48F9-913E-7EE73EC04E06}" sibTransId="{D35673BD-8982-4F85-842E-7651FBEA728E}"/>
    <dgm:cxn modelId="{10835E1D-08E3-449D-9A09-2C4E06DD39C0}" srcId="{71A0295C-DE1F-49CA-8528-7BE7888609F1}" destId="{CEF12EB5-DB10-4453-BB4C-65AA28EE8CCA}" srcOrd="0" destOrd="0" parTransId="{C97DD159-613E-441D-8D7B-F02C47C5BCA3}" sibTransId="{B830B368-AC19-4E19-8C51-A585C4CCC64F}"/>
    <dgm:cxn modelId="{B336BD3D-54F3-4DBD-9D37-D93FAF3F3750}" type="presOf" srcId="{71A0295C-DE1F-49CA-8528-7BE7888609F1}" destId="{77B878DF-8894-49E6-996C-D4CF1DAFCDEC}" srcOrd="0" destOrd="0" presId="urn:microsoft.com/office/officeart/2005/8/layout/vList5"/>
    <dgm:cxn modelId="{69AA5382-D4E3-4A85-91A9-32C2DD7CE594}" srcId="{71A0295C-DE1F-49CA-8528-7BE7888609F1}" destId="{5E756800-FBD2-452C-BFE8-740E3698D95F}" srcOrd="4" destOrd="0" parTransId="{7D94F57D-3DF5-41DA-961C-D655740C3812}" sibTransId="{56FA4EFB-A1E7-454A-B757-108965F61A3D}"/>
    <dgm:cxn modelId="{3C63388B-E5F7-4421-9EFD-BFA945B1BBB4}" type="presOf" srcId="{CEF12EB5-DB10-4453-BB4C-65AA28EE8CCA}" destId="{CB93BDF7-92EC-4098-B808-879485945553}" srcOrd="0" destOrd="0" presId="urn:microsoft.com/office/officeart/2005/8/layout/vList5"/>
    <dgm:cxn modelId="{0A7DBE8C-31F3-41C4-A77C-B08CE4C620BA}" type="presOf" srcId="{5E756800-FBD2-452C-BFE8-740E3698D95F}" destId="{3F3F29C2-114C-4040-AA65-3332E0018A49}" srcOrd="0" destOrd="0" presId="urn:microsoft.com/office/officeart/2005/8/layout/vList5"/>
    <dgm:cxn modelId="{D5759BB2-AC2F-4479-8A08-746249A3E4B7}" srcId="{71A0295C-DE1F-49CA-8528-7BE7888609F1}" destId="{4BBA0DCD-FCE1-4ACB-88A0-E9BC47CFBCAC}" srcOrd="1" destOrd="0" parTransId="{9E47734B-EC5D-4388-8F4B-B48A42DDFA82}" sibTransId="{1455DE47-FB8A-41B4-9C46-B99C8D5083F8}"/>
    <dgm:cxn modelId="{886E17C1-D76D-4A24-8598-9178AFD707E3}" type="presOf" srcId="{4BA0F916-61AA-4B39-98CD-487338E9A151}" destId="{0F7206AF-3C96-4AC5-BDE5-C44B97C5D9DE}" srcOrd="0" destOrd="0" presId="urn:microsoft.com/office/officeart/2005/8/layout/vList5"/>
    <dgm:cxn modelId="{77E4B8E2-E907-483C-B7D2-C56960DB2E6D}" type="presOf" srcId="{4BBA0DCD-FCE1-4ACB-88A0-E9BC47CFBCAC}" destId="{D5387337-0BAF-40F9-B793-EC78E4025F3A}" srcOrd="0" destOrd="0" presId="urn:microsoft.com/office/officeart/2005/8/layout/vList5"/>
    <dgm:cxn modelId="{19825CFC-8E8D-4E4D-AFE6-10DDF62E7EE6}" srcId="{71A0295C-DE1F-49CA-8528-7BE7888609F1}" destId="{C3CEDC52-98D4-473E-8837-005EB53031B6}" srcOrd="3" destOrd="0" parTransId="{75A97731-0659-48CB-BB59-386D5444C68F}" sibTransId="{D984090E-6B66-4554-8D13-D77B199C84D1}"/>
    <dgm:cxn modelId="{05B4DEBB-FA69-4EC8-91AB-BE85B518C0C6}" type="presParOf" srcId="{77B878DF-8894-49E6-996C-D4CF1DAFCDEC}" destId="{07A74002-5DD4-40A0-9497-FD0E63FF6091}" srcOrd="0" destOrd="0" presId="urn:microsoft.com/office/officeart/2005/8/layout/vList5"/>
    <dgm:cxn modelId="{53F1ED3C-BAAC-473D-AB0E-543924D0551E}" type="presParOf" srcId="{07A74002-5DD4-40A0-9497-FD0E63FF6091}" destId="{CB93BDF7-92EC-4098-B808-879485945553}" srcOrd="0" destOrd="0" presId="urn:microsoft.com/office/officeart/2005/8/layout/vList5"/>
    <dgm:cxn modelId="{7D929656-281C-46E8-9739-202C007FA37E}" type="presParOf" srcId="{77B878DF-8894-49E6-996C-D4CF1DAFCDEC}" destId="{5027F0F5-06B1-47ED-AD19-91FB1325438F}" srcOrd="1" destOrd="0" presId="urn:microsoft.com/office/officeart/2005/8/layout/vList5"/>
    <dgm:cxn modelId="{B80CE48E-D4FA-44C1-BB77-58D18DB44C7E}" type="presParOf" srcId="{77B878DF-8894-49E6-996C-D4CF1DAFCDEC}" destId="{B0A0F9BF-AAD1-4EBF-9E14-D007C1C98209}" srcOrd="2" destOrd="0" presId="urn:microsoft.com/office/officeart/2005/8/layout/vList5"/>
    <dgm:cxn modelId="{8A8EE258-A80C-42BD-84CB-19248B8C6247}" type="presParOf" srcId="{B0A0F9BF-AAD1-4EBF-9E14-D007C1C98209}" destId="{D5387337-0BAF-40F9-B793-EC78E4025F3A}" srcOrd="0" destOrd="0" presId="urn:microsoft.com/office/officeart/2005/8/layout/vList5"/>
    <dgm:cxn modelId="{D5DB514F-D140-4166-A1F2-D18A9DFA0521}" type="presParOf" srcId="{77B878DF-8894-49E6-996C-D4CF1DAFCDEC}" destId="{600B83C5-EFF8-48BB-ACBA-3B72E31492C9}" srcOrd="3" destOrd="0" presId="urn:microsoft.com/office/officeart/2005/8/layout/vList5"/>
    <dgm:cxn modelId="{A9C5E0BD-0721-4EA2-B3ED-9ADC6893848A}" type="presParOf" srcId="{77B878DF-8894-49E6-996C-D4CF1DAFCDEC}" destId="{FBDA002E-B9C1-45E0-85F1-31CDF6279040}" srcOrd="4" destOrd="0" presId="urn:microsoft.com/office/officeart/2005/8/layout/vList5"/>
    <dgm:cxn modelId="{2061EDA4-9BA6-47C4-AC78-5DD713CDEEB4}" type="presParOf" srcId="{FBDA002E-B9C1-45E0-85F1-31CDF6279040}" destId="{0F7206AF-3C96-4AC5-BDE5-C44B97C5D9DE}" srcOrd="0" destOrd="0" presId="urn:microsoft.com/office/officeart/2005/8/layout/vList5"/>
    <dgm:cxn modelId="{5DC2F996-2C00-4877-83BC-2221C7493E50}" type="presParOf" srcId="{77B878DF-8894-49E6-996C-D4CF1DAFCDEC}" destId="{E536CF7E-BD09-4693-81FC-F53BC41A5A81}" srcOrd="5" destOrd="0" presId="urn:microsoft.com/office/officeart/2005/8/layout/vList5"/>
    <dgm:cxn modelId="{906501CF-1BA5-42DB-B794-D70BA473A38C}" type="presParOf" srcId="{77B878DF-8894-49E6-996C-D4CF1DAFCDEC}" destId="{89C95B75-AB0A-489F-84ED-3AC5185738D8}" srcOrd="6" destOrd="0" presId="urn:microsoft.com/office/officeart/2005/8/layout/vList5"/>
    <dgm:cxn modelId="{6F5E978C-E03A-4C0C-A58D-056C1074E7D6}" type="presParOf" srcId="{89C95B75-AB0A-489F-84ED-3AC5185738D8}" destId="{45B256DD-54DA-4999-8C8A-C4768F18E1B7}" srcOrd="0" destOrd="0" presId="urn:microsoft.com/office/officeart/2005/8/layout/vList5"/>
    <dgm:cxn modelId="{E93C293E-532F-475F-8F0C-55C3922827F1}" type="presParOf" srcId="{77B878DF-8894-49E6-996C-D4CF1DAFCDEC}" destId="{3D2AC957-F2A4-466A-9CB3-F5B23485092B}" srcOrd="7" destOrd="0" presId="urn:microsoft.com/office/officeart/2005/8/layout/vList5"/>
    <dgm:cxn modelId="{97EB7F58-D77D-4245-9E0D-99AA9739031D}" type="presParOf" srcId="{77B878DF-8894-49E6-996C-D4CF1DAFCDEC}" destId="{7412E172-43BC-4E95-BD4A-FBC8E8B7D62F}" srcOrd="8" destOrd="0" presId="urn:microsoft.com/office/officeart/2005/8/layout/vList5"/>
    <dgm:cxn modelId="{22C0F763-E8CA-4431-98BB-820771525CD3}" type="presParOf" srcId="{7412E172-43BC-4E95-BD4A-FBC8E8B7D62F}" destId="{3F3F29C2-114C-4040-AA65-3332E0018A4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199A3C-93D8-43D6-B37E-F7D89BB14A1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476E0D-FB5D-4181-AD9C-0624E1A44E7F}">
      <dgm:prSet/>
      <dgm:spPr/>
      <dgm:t>
        <a:bodyPr/>
        <a:lstStyle/>
        <a:p>
          <a:pPr>
            <a:defRPr cap="all"/>
          </a:pPr>
          <a:r>
            <a:rPr lang="en-US" b="1"/>
            <a:t>Bug Fixing:</a:t>
          </a:r>
          <a:endParaRPr lang="en-US"/>
        </a:p>
      </dgm:t>
    </dgm:pt>
    <dgm:pt modelId="{3B7F2FB5-7F88-421C-AAEC-53367B5A4430}" type="parTrans" cxnId="{59C38042-B7F0-4BFB-BDF9-3EDB1B11CCC6}">
      <dgm:prSet/>
      <dgm:spPr/>
      <dgm:t>
        <a:bodyPr/>
        <a:lstStyle/>
        <a:p>
          <a:endParaRPr lang="en-US"/>
        </a:p>
      </dgm:t>
    </dgm:pt>
    <dgm:pt modelId="{006F68B1-878B-4BAB-9FB7-1E39CD20BE4F}" type="sibTrans" cxnId="{59C38042-B7F0-4BFB-BDF9-3EDB1B11CCC6}">
      <dgm:prSet/>
      <dgm:spPr/>
      <dgm:t>
        <a:bodyPr/>
        <a:lstStyle/>
        <a:p>
          <a:endParaRPr lang="en-US"/>
        </a:p>
      </dgm:t>
    </dgm:pt>
    <dgm:pt modelId="{4E7D0A40-7AF3-4623-98F5-28E3AE4615B9}">
      <dgm:prSet/>
      <dgm:spPr/>
      <dgm:t>
        <a:bodyPr/>
        <a:lstStyle/>
        <a:p>
          <a:pPr>
            <a:defRPr cap="all"/>
          </a:pPr>
          <a:r>
            <a:rPr lang="en-US" b="1"/>
            <a:t>Capability Enhancement for changing environment:</a:t>
          </a:r>
          <a:endParaRPr lang="en-US"/>
        </a:p>
      </dgm:t>
    </dgm:pt>
    <dgm:pt modelId="{5C1DA2DD-DCC6-4925-8695-D29809DD4E85}" type="parTrans" cxnId="{FDF23A77-206B-413D-AC3D-949F120478A2}">
      <dgm:prSet/>
      <dgm:spPr/>
      <dgm:t>
        <a:bodyPr/>
        <a:lstStyle/>
        <a:p>
          <a:endParaRPr lang="en-US"/>
        </a:p>
      </dgm:t>
    </dgm:pt>
    <dgm:pt modelId="{97250642-3F64-4CC2-AC2F-F4EB764A4EDC}" type="sibTrans" cxnId="{FDF23A77-206B-413D-AC3D-949F120478A2}">
      <dgm:prSet/>
      <dgm:spPr/>
      <dgm:t>
        <a:bodyPr/>
        <a:lstStyle/>
        <a:p>
          <a:endParaRPr lang="en-US"/>
        </a:p>
      </dgm:t>
    </dgm:pt>
    <dgm:pt modelId="{E06E9897-0EBB-470F-BD70-E878B7443FB4}">
      <dgm:prSet/>
      <dgm:spPr/>
      <dgm:t>
        <a:bodyPr/>
        <a:lstStyle/>
        <a:p>
          <a:pPr>
            <a:defRPr cap="all"/>
          </a:pPr>
          <a:r>
            <a:rPr lang="en-US" b="1"/>
            <a:t>Removal of Outdated Functions:</a:t>
          </a:r>
          <a:endParaRPr lang="en-US"/>
        </a:p>
      </dgm:t>
    </dgm:pt>
    <dgm:pt modelId="{C1E741A5-948C-4D93-B2B1-EDB910671545}" type="parTrans" cxnId="{B58D3DD8-2930-4E8C-AF64-DB2D00CD1E95}">
      <dgm:prSet/>
      <dgm:spPr/>
      <dgm:t>
        <a:bodyPr/>
        <a:lstStyle/>
        <a:p>
          <a:endParaRPr lang="en-US"/>
        </a:p>
      </dgm:t>
    </dgm:pt>
    <dgm:pt modelId="{C493B751-8F00-442B-8E08-A329B573666F}" type="sibTrans" cxnId="{B58D3DD8-2930-4E8C-AF64-DB2D00CD1E95}">
      <dgm:prSet/>
      <dgm:spPr/>
      <dgm:t>
        <a:bodyPr/>
        <a:lstStyle/>
        <a:p>
          <a:endParaRPr lang="en-US"/>
        </a:p>
      </dgm:t>
    </dgm:pt>
    <dgm:pt modelId="{E6C28165-5FCC-4A16-8088-B5C5C138EEC2}">
      <dgm:prSet/>
      <dgm:spPr/>
      <dgm:t>
        <a:bodyPr/>
        <a:lstStyle/>
        <a:p>
          <a:pPr>
            <a:defRPr cap="all"/>
          </a:pPr>
          <a:r>
            <a:rPr lang="en-US" b="1"/>
            <a:t>Performance Improvement:</a:t>
          </a:r>
          <a:endParaRPr lang="en-US"/>
        </a:p>
      </dgm:t>
    </dgm:pt>
    <dgm:pt modelId="{E4008354-5EFC-4231-8E8A-451C98B353D5}" type="parTrans" cxnId="{685E84CA-9CBB-442A-AB1A-10BE04E55750}">
      <dgm:prSet/>
      <dgm:spPr/>
      <dgm:t>
        <a:bodyPr/>
        <a:lstStyle/>
        <a:p>
          <a:endParaRPr lang="en-US"/>
        </a:p>
      </dgm:t>
    </dgm:pt>
    <dgm:pt modelId="{41D72CB3-3984-40E9-8557-2DF4A542D8E3}" type="sibTrans" cxnId="{685E84CA-9CBB-442A-AB1A-10BE04E55750}">
      <dgm:prSet/>
      <dgm:spPr/>
      <dgm:t>
        <a:bodyPr/>
        <a:lstStyle/>
        <a:p>
          <a:endParaRPr lang="en-US"/>
        </a:p>
      </dgm:t>
    </dgm:pt>
    <dgm:pt modelId="{93B3E4E9-3FC2-48AF-9CF0-FE4D53BCC8CD}" type="pres">
      <dgm:prSet presAssocID="{AE199A3C-93D8-43D6-B37E-F7D89BB14A1A}" presName="root" presStyleCnt="0">
        <dgm:presLayoutVars>
          <dgm:dir/>
          <dgm:resizeHandles val="exact"/>
        </dgm:presLayoutVars>
      </dgm:prSet>
      <dgm:spPr/>
    </dgm:pt>
    <dgm:pt modelId="{2A343059-1E02-47D2-8FB3-D4D2D221F26D}" type="pres">
      <dgm:prSet presAssocID="{07476E0D-FB5D-4181-AD9C-0624E1A44E7F}" presName="compNode" presStyleCnt="0"/>
      <dgm:spPr/>
    </dgm:pt>
    <dgm:pt modelId="{3D004EA4-4E56-41FB-BE9D-973B59B9A350}" type="pres">
      <dgm:prSet presAssocID="{07476E0D-FB5D-4181-AD9C-0624E1A44E7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BAE9DDE-9F95-4AE5-9AAC-885F2492FB59}" type="pres">
      <dgm:prSet presAssocID="{07476E0D-FB5D-4181-AD9C-0624E1A44E7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C5C94872-2AF4-4559-A601-73D3B8359B3E}" type="pres">
      <dgm:prSet presAssocID="{07476E0D-FB5D-4181-AD9C-0624E1A44E7F}" presName="spaceRect" presStyleCnt="0"/>
      <dgm:spPr/>
    </dgm:pt>
    <dgm:pt modelId="{DBC4FDFC-6F7E-4BC6-9E27-788605EDD97B}" type="pres">
      <dgm:prSet presAssocID="{07476E0D-FB5D-4181-AD9C-0624E1A44E7F}" presName="textRect" presStyleLbl="revTx" presStyleIdx="0" presStyleCnt="4">
        <dgm:presLayoutVars>
          <dgm:chMax val="1"/>
          <dgm:chPref val="1"/>
        </dgm:presLayoutVars>
      </dgm:prSet>
      <dgm:spPr/>
    </dgm:pt>
    <dgm:pt modelId="{4DCB605A-5DCB-412F-A1C7-C34CB6731AA8}" type="pres">
      <dgm:prSet presAssocID="{006F68B1-878B-4BAB-9FB7-1E39CD20BE4F}" presName="sibTrans" presStyleCnt="0"/>
      <dgm:spPr/>
    </dgm:pt>
    <dgm:pt modelId="{307D280D-CC59-49F6-A60B-14C3BDCC0F4C}" type="pres">
      <dgm:prSet presAssocID="{4E7D0A40-7AF3-4623-98F5-28E3AE4615B9}" presName="compNode" presStyleCnt="0"/>
      <dgm:spPr/>
    </dgm:pt>
    <dgm:pt modelId="{8CC05698-B480-4259-8027-96A216C177BC}" type="pres">
      <dgm:prSet presAssocID="{4E7D0A40-7AF3-4623-98F5-28E3AE4615B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883ABA0-1191-4C31-A643-AD6B0E8167E2}" type="pres">
      <dgm:prSet presAssocID="{4E7D0A40-7AF3-4623-98F5-28E3AE4615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A7C7C77E-3159-401B-BCA7-54CC5223F66A}" type="pres">
      <dgm:prSet presAssocID="{4E7D0A40-7AF3-4623-98F5-28E3AE4615B9}" presName="spaceRect" presStyleCnt="0"/>
      <dgm:spPr/>
    </dgm:pt>
    <dgm:pt modelId="{E96450B3-AE8F-442A-AD4A-6752096C5A93}" type="pres">
      <dgm:prSet presAssocID="{4E7D0A40-7AF3-4623-98F5-28E3AE4615B9}" presName="textRect" presStyleLbl="revTx" presStyleIdx="1" presStyleCnt="4">
        <dgm:presLayoutVars>
          <dgm:chMax val="1"/>
          <dgm:chPref val="1"/>
        </dgm:presLayoutVars>
      </dgm:prSet>
      <dgm:spPr/>
    </dgm:pt>
    <dgm:pt modelId="{80DBF10A-7EDA-409C-9AF5-C9EB16B85EDF}" type="pres">
      <dgm:prSet presAssocID="{97250642-3F64-4CC2-AC2F-F4EB764A4EDC}" presName="sibTrans" presStyleCnt="0"/>
      <dgm:spPr/>
    </dgm:pt>
    <dgm:pt modelId="{FB6A527F-68A0-4AD1-9876-425296B9971B}" type="pres">
      <dgm:prSet presAssocID="{E06E9897-0EBB-470F-BD70-E878B7443FB4}" presName="compNode" presStyleCnt="0"/>
      <dgm:spPr/>
    </dgm:pt>
    <dgm:pt modelId="{FCFFC5D7-14AE-4981-AC57-B2D7A6E6F6B0}" type="pres">
      <dgm:prSet presAssocID="{E06E9897-0EBB-470F-BD70-E878B7443FB4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E33501D-3059-4044-955E-ACF0A65896C2}" type="pres">
      <dgm:prSet presAssocID="{E06E9897-0EBB-470F-BD70-E878B7443F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1342B58A-D1A5-4794-8E2A-BE11E888F12D}" type="pres">
      <dgm:prSet presAssocID="{E06E9897-0EBB-470F-BD70-E878B7443FB4}" presName="spaceRect" presStyleCnt="0"/>
      <dgm:spPr/>
    </dgm:pt>
    <dgm:pt modelId="{E53193D4-A6CA-437D-9181-F4C67CC57028}" type="pres">
      <dgm:prSet presAssocID="{E06E9897-0EBB-470F-BD70-E878B7443FB4}" presName="textRect" presStyleLbl="revTx" presStyleIdx="2" presStyleCnt="4">
        <dgm:presLayoutVars>
          <dgm:chMax val="1"/>
          <dgm:chPref val="1"/>
        </dgm:presLayoutVars>
      </dgm:prSet>
      <dgm:spPr/>
    </dgm:pt>
    <dgm:pt modelId="{9578018C-CAD7-4BC7-8752-BADBACB4D3F2}" type="pres">
      <dgm:prSet presAssocID="{C493B751-8F00-442B-8E08-A329B573666F}" presName="sibTrans" presStyleCnt="0"/>
      <dgm:spPr/>
    </dgm:pt>
    <dgm:pt modelId="{5F9BEB65-E545-4209-81ED-179CE796260A}" type="pres">
      <dgm:prSet presAssocID="{E6C28165-5FCC-4A16-8088-B5C5C138EEC2}" presName="compNode" presStyleCnt="0"/>
      <dgm:spPr/>
    </dgm:pt>
    <dgm:pt modelId="{515651ED-0D7B-4C90-B3CE-AD637DD8B6C7}" type="pres">
      <dgm:prSet presAssocID="{E6C28165-5FCC-4A16-8088-B5C5C138EEC2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BA1B72C-7273-4443-B06A-19AF494D772A}" type="pres">
      <dgm:prSet presAssocID="{E6C28165-5FCC-4A16-8088-B5C5C138EEC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8E114CD-9254-426A-8C46-26C9E84642D5}" type="pres">
      <dgm:prSet presAssocID="{E6C28165-5FCC-4A16-8088-B5C5C138EEC2}" presName="spaceRect" presStyleCnt="0"/>
      <dgm:spPr/>
    </dgm:pt>
    <dgm:pt modelId="{B254CF41-2DBF-4798-89BC-AFE6AA37D8B8}" type="pres">
      <dgm:prSet presAssocID="{E6C28165-5FCC-4A16-8088-B5C5C138EEC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9C38042-B7F0-4BFB-BDF9-3EDB1B11CCC6}" srcId="{AE199A3C-93D8-43D6-B37E-F7D89BB14A1A}" destId="{07476E0D-FB5D-4181-AD9C-0624E1A44E7F}" srcOrd="0" destOrd="0" parTransId="{3B7F2FB5-7F88-421C-AAEC-53367B5A4430}" sibTransId="{006F68B1-878B-4BAB-9FB7-1E39CD20BE4F}"/>
    <dgm:cxn modelId="{E144484C-BF9A-4753-95F5-BBFDAA3FD44F}" type="presOf" srcId="{E6C28165-5FCC-4A16-8088-B5C5C138EEC2}" destId="{B254CF41-2DBF-4798-89BC-AFE6AA37D8B8}" srcOrd="0" destOrd="0" presId="urn:microsoft.com/office/officeart/2018/5/layout/IconLeafLabelList"/>
    <dgm:cxn modelId="{FDF23A77-206B-413D-AC3D-949F120478A2}" srcId="{AE199A3C-93D8-43D6-B37E-F7D89BB14A1A}" destId="{4E7D0A40-7AF3-4623-98F5-28E3AE4615B9}" srcOrd="1" destOrd="0" parTransId="{5C1DA2DD-DCC6-4925-8695-D29809DD4E85}" sibTransId="{97250642-3F64-4CC2-AC2F-F4EB764A4EDC}"/>
    <dgm:cxn modelId="{0C520697-1BD4-4E29-9AB4-B67A1AFC5A3F}" type="presOf" srcId="{4E7D0A40-7AF3-4623-98F5-28E3AE4615B9}" destId="{E96450B3-AE8F-442A-AD4A-6752096C5A93}" srcOrd="0" destOrd="0" presId="urn:microsoft.com/office/officeart/2018/5/layout/IconLeafLabelList"/>
    <dgm:cxn modelId="{11ECFDC4-2741-490D-BD87-445D6544BF1A}" type="presOf" srcId="{07476E0D-FB5D-4181-AD9C-0624E1A44E7F}" destId="{DBC4FDFC-6F7E-4BC6-9E27-788605EDD97B}" srcOrd="0" destOrd="0" presId="urn:microsoft.com/office/officeart/2018/5/layout/IconLeafLabelList"/>
    <dgm:cxn modelId="{97DD22C7-4AA3-449F-9D04-F1F0CBD229EE}" type="presOf" srcId="{AE199A3C-93D8-43D6-B37E-F7D89BB14A1A}" destId="{93B3E4E9-3FC2-48AF-9CF0-FE4D53BCC8CD}" srcOrd="0" destOrd="0" presId="urn:microsoft.com/office/officeart/2018/5/layout/IconLeafLabelList"/>
    <dgm:cxn modelId="{685E84CA-9CBB-442A-AB1A-10BE04E55750}" srcId="{AE199A3C-93D8-43D6-B37E-F7D89BB14A1A}" destId="{E6C28165-5FCC-4A16-8088-B5C5C138EEC2}" srcOrd="3" destOrd="0" parTransId="{E4008354-5EFC-4231-8E8A-451C98B353D5}" sibTransId="{41D72CB3-3984-40E9-8557-2DF4A542D8E3}"/>
    <dgm:cxn modelId="{2F43EFD3-5E23-4327-9642-A41D868B02D7}" type="presOf" srcId="{E06E9897-0EBB-470F-BD70-E878B7443FB4}" destId="{E53193D4-A6CA-437D-9181-F4C67CC57028}" srcOrd="0" destOrd="0" presId="urn:microsoft.com/office/officeart/2018/5/layout/IconLeafLabelList"/>
    <dgm:cxn modelId="{B58D3DD8-2930-4E8C-AF64-DB2D00CD1E95}" srcId="{AE199A3C-93D8-43D6-B37E-F7D89BB14A1A}" destId="{E06E9897-0EBB-470F-BD70-E878B7443FB4}" srcOrd="2" destOrd="0" parTransId="{C1E741A5-948C-4D93-B2B1-EDB910671545}" sibTransId="{C493B751-8F00-442B-8E08-A329B573666F}"/>
    <dgm:cxn modelId="{8D74AE4F-E8CC-4153-9EB9-446F2469A19B}" type="presParOf" srcId="{93B3E4E9-3FC2-48AF-9CF0-FE4D53BCC8CD}" destId="{2A343059-1E02-47D2-8FB3-D4D2D221F26D}" srcOrd="0" destOrd="0" presId="urn:microsoft.com/office/officeart/2018/5/layout/IconLeafLabelList"/>
    <dgm:cxn modelId="{46C8F78D-FA9D-4FDE-8116-3322A1ECA786}" type="presParOf" srcId="{2A343059-1E02-47D2-8FB3-D4D2D221F26D}" destId="{3D004EA4-4E56-41FB-BE9D-973B59B9A350}" srcOrd="0" destOrd="0" presId="urn:microsoft.com/office/officeart/2018/5/layout/IconLeafLabelList"/>
    <dgm:cxn modelId="{C2B75923-61FE-4A69-A13D-63F447D52576}" type="presParOf" srcId="{2A343059-1E02-47D2-8FB3-D4D2D221F26D}" destId="{9BAE9DDE-9F95-4AE5-9AAC-885F2492FB59}" srcOrd="1" destOrd="0" presId="urn:microsoft.com/office/officeart/2018/5/layout/IconLeafLabelList"/>
    <dgm:cxn modelId="{38356D58-0BD1-413A-B107-1D0E0C4C6644}" type="presParOf" srcId="{2A343059-1E02-47D2-8FB3-D4D2D221F26D}" destId="{C5C94872-2AF4-4559-A601-73D3B8359B3E}" srcOrd="2" destOrd="0" presId="urn:microsoft.com/office/officeart/2018/5/layout/IconLeafLabelList"/>
    <dgm:cxn modelId="{F676BBD5-956E-48FA-9522-5F19524A0FC8}" type="presParOf" srcId="{2A343059-1E02-47D2-8FB3-D4D2D221F26D}" destId="{DBC4FDFC-6F7E-4BC6-9E27-788605EDD97B}" srcOrd="3" destOrd="0" presId="urn:microsoft.com/office/officeart/2018/5/layout/IconLeafLabelList"/>
    <dgm:cxn modelId="{BB06A705-5123-4CD5-BEAA-A652B320B60A}" type="presParOf" srcId="{93B3E4E9-3FC2-48AF-9CF0-FE4D53BCC8CD}" destId="{4DCB605A-5DCB-412F-A1C7-C34CB6731AA8}" srcOrd="1" destOrd="0" presId="urn:microsoft.com/office/officeart/2018/5/layout/IconLeafLabelList"/>
    <dgm:cxn modelId="{CF38AF96-0DD5-4A7C-9F53-C5855653B4EE}" type="presParOf" srcId="{93B3E4E9-3FC2-48AF-9CF0-FE4D53BCC8CD}" destId="{307D280D-CC59-49F6-A60B-14C3BDCC0F4C}" srcOrd="2" destOrd="0" presId="urn:microsoft.com/office/officeart/2018/5/layout/IconLeafLabelList"/>
    <dgm:cxn modelId="{C1D60CD9-B7D4-4CD0-B4CF-0EFF4F38521A}" type="presParOf" srcId="{307D280D-CC59-49F6-A60B-14C3BDCC0F4C}" destId="{8CC05698-B480-4259-8027-96A216C177BC}" srcOrd="0" destOrd="0" presId="urn:microsoft.com/office/officeart/2018/5/layout/IconLeafLabelList"/>
    <dgm:cxn modelId="{E406AECB-310D-4481-A5FA-52803CFFACBC}" type="presParOf" srcId="{307D280D-CC59-49F6-A60B-14C3BDCC0F4C}" destId="{3883ABA0-1191-4C31-A643-AD6B0E8167E2}" srcOrd="1" destOrd="0" presId="urn:microsoft.com/office/officeart/2018/5/layout/IconLeafLabelList"/>
    <dgm:cxn modelId="{968EF3A2-51DF-40F5-B891-FBA1FD005C8F}" type="presParOf" srcId="{307D280D-CC59-49F6-A60B-14C3BDCC0F4C}" destId="{A7C7C77E-3159-401B-BCA7-54CC5223F66A}" srcOrd="2" destOrd="0" presId="urn:microsoft.com/office/officeart/2018/5/layout/IconLeafLabelList"/>
    <dgm:cxn modelId="{AAA203CF-450A-4882-A29F-442C4507C95A}" type="presParOf" srcId="{307D280D-CC59-49F6-A60B-14C3BDCC0F4C}" destId="{E96450B3-AE8F-442A-AD4A-6752096C5A93}" srcOrd="3" destOrd="0" presId="urn:microsoft.com/office/officeart/2018/5/layout/IconLeafLabelList"/>
    <dgm:cxn modelId="{A2039F3A-11EE-4C1E-B2AE-DF5BD877153A}" type="presParOf" srcId="{93B3E4E9-3FC2-48AF-9CF0-FE4D53BCC8CD}" destId="{80DBF10A-7EDA-409C-9AF5-C9EB16B85EDF}" srcOrd="3" destOrd="0" presId="urn:microsoft.com/office/officeart/2018/5/layout/IconLeafLabelList"/>
    <dgm:cxn modelId="{9DE58794-0CDD-4C43-8297-CD74E56ABC48}" type="presParOf" srcId="{93B3E4E9-3FC2-48AF-9CF0-FE4D53BCC8CD}" destId="{FB6A527F-68A0-4AD1-9876-425296B9971B}" srcOrd="4" destOrd="0" presId="urn:microsoft.com/office/officeart/2018/5/layout/IconLeafLabelList"/>
    <dgm:cxn modelId="{75C80ABE-3909-49F8-9A79-D4A81670FFB4}" type="presParOf" srcId="{FB6A527F-68A0-4AD1-9876-425296B9971B}" destId="{FCFFC5D7-14AE-4981-AC57-B2D7A6E6F6B0}" srcOrd="0" destOrd="0" presId="urn:microsoft.com/office/officeart/2018/5/layout/IconLeafLabelList"/>
    <dgm:cxn modelId="{04A60903-2303-4DBD-95B3-49C99942437B}" type="presParOf" srcId="{FB6A527F-68A0-4AD1-9876-425296B9971B}" destId="{BE33501D-3059-4044-955E-ACF0A65896C2}" srcOrd="1" destOrd="0" presId="urn:microsoft.com/office/officeart/2018/5/layout/IconLeafLabelList"/>
    <dgm:cxn modelId="{49B3A00A-38E3-4411-AEF7-93317CB24D50}" type="presParOf" srcId="{FB6A527F-68A0-4AD1-9876-425296B9971B}" destId="{1342B58A-D1A5-4794-8E2A-BE11E888F12D}" srcOrd="2" destOrd="0" presId="urn:microsoft.com/office/officeart/2018/5/layout/IconLeafLabelList"/>
    <dgm:cxn modelId="{DB955FBF-0859-47AD-ACCA-45EDBFDBB3AA}" type="presParOf" srcId="{FB6A527F-68A0-4AD1-9876-425296B9971B}" destId="{E53193D4-A6CA-437D-9181-F4C67CC57028}" srcOrd="3" destOrd="0" presId="urn:microsoft.com/office/officeart/2018/5/layout/IconLeafLabelList"/>
    <dgm:cxn modelId="{AD75A0A7-11F9-489F-AA2F-A97374699087}" type="presParOf" srcId="{93B3E4E9-3FC2-48AF-9CF0-FE4D53BCC8CD}" destId="{9578018C-CAD7-4BC7-8752-BADBACB4D3F2}" srcOrd="5" destOrd="0" presId="urn:microsoft.com/office/officeart/2018/5/layout/IconLeafLabelList"/>
    <dgm:cxn modelId="{3CE16837-5B5A-4868-A2F1-8BD5CABD93D6}" type="presParOf" srcId="{93B3E4E9-3FC2-48AF-9CF0-FE4D53BCC8CD}" destId="{5F9BEB65-E545-4209-81ED-179CE796260A}" srcOrd="6" destOrd="0" presId="urn:microsoft.com/office/officeart/2018/5/layout/IconLeafLabelList"/>
    <dgm:cxn modelId="{806E0450-0C02-4A9C-8AE4-C259BDB0E4B0}" type="presParOf" srcId="{5F9BEB65-E545-4209-81ED-179CE796260A}" destId="{515651ED-0D7B-4C90-B3CE-AD637DD8B6C7}" srcOrd="0" destOrd="0" presId="urn:microsoft.com/office/officeart/2018/5/layout/IconLeafLabelList"/>
    <dgm:cxn modelId="{6BB9C465-A2AD-4C9E-BEED-B579B6B742DA}" type="presParOf" srcId="{5F9BEB65-E545-4209-81ED-179CE796260A}" destId="{1BA1B72C-7273-4443-B06A-19AF494D772A}" srcOrd="1" destOrd="0" presId="urn:microsoft.com/office/officeart/2018/5/layout/IconLeafLabelList"/>
    <dgm:cxn modelId="{083120B1-3EBC-4720-B216-1CA9247A99C7}" type="presParOf" srcId="{5F9BEB65-E545-4209-81ED-179CE796260A}" destId="{88E114CD-9254-426A-8C46-26C9E84642D5}" srcOrd="2" destOrd="0" presId="urn:microsoft.com/office/officeart/2018/5/layout/IconLeafLabelList"/>
    <dgm:cxn modelId="{ABAB39D1-254A-480A-8B85-110594F81599}" type="presParOf" srcId="{5F9BEB65-E545-4209-81ED-179CE796260A}" destId="{B254CF41-2DBF-4798-89BC-AFE6AA37D8B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A657B9-9976-4230-AC05-0103963C3D0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E59B09-D9E2-412C-B239-39B158FBE3B4}">
      <dgm:prSet/>
      <dgm:spPr/>
      <dgm:t>
        <a:bodyPr/>
        <a:lstStyle/>
        <a:p>
          <a:r>
            <a:rPr lang="en-US"/>
            <a:t>Laptops and Pc’s are allotted to every developer, tester, and team leader. The following are the configurations of them. </a:t>
          </a:r>
        </a:p>
      </dgm:t>
    </dgm:pt>
    <dgm:pt modelId="{D56BCC4A-7307-4F46-8556-C5A07BBB8D15}" type="parTrans" cxnId="{71D4648B-7D8D-4799-BD24-79CC9D3D6F7D}">
      <dgm:prSet/>
      <dgm:spPr/>
      <dgm:t>
        <a:bodyPr/>
        <a:lstStyle/>
        <a:p>
          <a:endParaRPr lang="en-US"/>
        </a:p>
      </dgm:t>
    </dgm:pt>
    <dgm:pt modelId="{5DF20DE2-A63F-44DA-9EF0-8ABC990E4C0F}" type="sibTrans" cxnId="{71D4648B-7D8D-4799-BD24-79CC9D3D6F7D}">
      <dgm:prSet/>
      <dgm:spPr/>
      <dgm:t>
        <a:bodyPr/>
        <a:lstStyle/>
        <a:p>
          <a:endParaRPr lang="en-US"/>
        </a:p>
      </dgm:t>
    </dgm:pt>
    <dgm:pt modelId="{737DFFA8-7F52-4FEF-B302-5D31513BE2E7}">
      <dgm:prSet/>
      <dgm:spPr/>
      <dgm:t>
        <a:bodyPr/>
        <a:lstStyle/>
        <a:p>
          <a:r>
            <a:rPr lang="en-US"/>
            <a:t>Processor: Intel I7 processor with 3.4GHz clock speed.</a:t>
          </a:r>
        </a:p>
      </dgm:t>
    </dgm:pt>
    <dgm:pt modelId="{0CB1E635-7288-454E-9272-BDD6D71E89FC}" type="parTrans" cxnId="{6B29365F-C22B-453B-8E0D-7C472D3B3129}">
      <dgm:prSet/>
      <dgm:spPr/>
      <dgm:t>
        <a:bodyPr/>
        <a:lstStyle/>
        <a:p>
          <a:endParaRPr lang="en-US"/>
        </a:p>
      </dgm:t>
    </dgm:pt>
    <dgm:pt modelId="{AE8873A8-1F95-4A8A-A703-BFE441CC5C66}" type="sibTrans" cxnId="{6B29365F-C22B-453B-8E0D-7C472D3B3129}">
      <dgm:prSet/>
      <dgm:spPr/>
      <dgm:t>
        <a:bodyPr/>
        <a:lstStyle/>
        <a:p>
          <a:endParaRPr lang="en-US"/>
        </a:p>
      </dgm:t>
    </dgm:pt>
    <dgm:pt modelId="{EB679B87-2505-4A8F-9FF4-25469908B4A9}">
      <dgm:prSet/>
      <dgm:spPr/>
      <dgm:t>
        <a:bodyPr/>
        <a:lstStyle/>
        <a:p>
          <a:r>
            <a:rPr lang="en-US"/>
            <a:t>RAM: 16GB</a:t>
          </a:r>
        </a:p>
      </dgm:t>
    </dgm:pt>
    <dgm:pt modelId="{F0F1DF5E-7AF1-4C07-A0A8-D94FA5B2450B}" type="parTrans" cxnId="{711B0A4F-4100-4E44-8593-F4248C69BBF7}">
      <dgm:prSet/>
      <dgm:spPr/>
      <dgm:t>
        <a:bodyPr/>
        <a:lstStyle/>
        <a:p>
          <a:endParaRPr lang="en-US"/>
        </a:p>
      </dgm:t>
    </dgm:pt>
    <dgm:pt modelId="{8DAEFBD8-5873-4F39-850C-73EC3D488141}" type="sibTrans" cxnId="{711B0A4F-4100-4E44-8593-F4248C69BBF7}">
      <dgm:prSet/>
      <dgm:spPr/>
      <dgm:t>
        <a:bodyPr/>
        <a:lstStyle/>
        <a:p>
          <a:endParaRPr lang="en-US"/>
        </a:p>
      </dgm:t>
    </dgm:pt>
    <dgm:pt modelId="{DD7B1BA3-6311-4A76-9AAE-7ADBE8BC1A85}">
      <dgm:prSet/>
      <dgm:spPr/>
      <dgm:t>
        <a:bodyPr/>
        <a:lstStyle/>
        <a:p>
          <a:r>
            <a:rPr lang="en-US"/>
            <a:t>Storage: 500GB SSD</a:t>
          </a:r>
        </a:p>
      </dgm:t>
    </dgm:pt>
    <dgm:pt modelId="{3353F830-374B-4ED3-8005-63625CB8CB76}" type="parTrans" cxnId="{C0F4A695-C796-482F-942A-3705D91CA5D0}">
      <dgm:prSet/>
      <dgm:spPr/>
      <dgm:t>
        <a:bodyPr/>
        <a:lstStyle/>
        <a:p>
          <a:endParaRPr lang="en-US"/>
        </a:p>
      </dgm:t>
    </dgm:pt>
    <dgm:pt modelId="{3FA64C37-CF14-4A88-96AB-D97EDCEFABA5}" type="sibTrans" cxnId="{C0F4A695-C796-482F-942A-3705D91CA5D0}">
      <dgm:prSet/>
      <dgm:spPr/>
      <dgm:t>
        <a:bodyPr/>
        <a:lstStyle/>
        <a:p>
          <a:endParaRPr lang="en-US"/>
        </a:p>
      </dgm:t>
    </dgm:pt>
    <dgm:pt modelId="{4CF16056-A3C6-4F98-8EB2-0F9137D4916C}">
      <dgm:prSet/>
      <dgm:spPr/>
      <dgm:t>
        <a:bodyPr/>
        <a:lstStyle/>
        <a:p>
          <a:r>
            <a:rPr lang="en-US"/>
            <a:t>Graphic card: AMD Radeon RX series </a:t>
          </a:r>
        </a:p>
      </dgm:t>
    </dgm:pt>
    <dgm:pt modelId="{E00318BC-65E8-46BD-9975-25D1B03EBFE6}" type="parTrans" cxnId="{AC287CDA-FD27-43D8-BFE9-4D88E16FBA40}">
      <dgm:prSet/>
      <dgm:spPr/>
      <dgm:t>
        <a:bodyPr/>
        <a:lstStyle/>
        <a:p>
          <a:endParaRPr lang="en-US"/>
        </a:p>
      </dgm:t>
    </dgm:pt>
    <dgm:pt modelId="{3D2B117B-8382-4F25-A377-D8486CB34250}" type="sibTrans" cxnId="{AC287CDA-FD27-43D8-BFE9-4D88E16FBA40}">
      <dgm:prSet/>
      <dgm:spPr/>
      <dgm:t>
        <a:bodyPr/>
        <a:lstStyle/>
        <a:p>
          <a:endParaRPr lang="en-US"/>
        </a:p>
      </dgm:t>
    </dgm:pt>
    <dgm:pt modelId="{2A8EB7B7-D152-4BC9-AFB7-7E40666F9A64}">
      <dgm:prSet/>
      <dgm:spPr/>
      <dgm:t>
        <a:bodyPr/>
        <a:lstStyle/>
        <a:p>
          <a:r>
            <a:rPr lang="en-US"/>
            <a:t>Display: HD to 4k screen</a:t>
          </a:r>
        </a:p>
      </dgm:t>
    </dgm:pt>
    <dgm:pt modelId="{6B5572F9-F47F-42BE-92E7-2121212555A1}" type="parTrans" cxnId="{4324AF78-7684-49A3-9765-28F49E1B8846}">
      <dgm:prSet/>
      <dgm:spPr/>
      <dgm:t>
        <a:bodyPr/>
        <a:lstStyle/>
        <a:p>
          <a:endParaRPr lang="en-US"/>
        </a:p>
      </dgm:t>
    </dgm:pt>
    <dgm:pt modelId="{3EA2E1CB-EBF4-488A-A62B-7FD671879E94}" type="sibTrans" cxnId="{4324AF78-7684-49A3-9765-28F49E1B8846}">
      <dgm:prSet/>
      <dgm:spPr/>
      <dgm:t>
        <a:bodyPr/>
        <a:lstStyle/>
        <a:p>
          <a:endParaRPr lang="en-US"/>
        </a:p>
      </dgm:t>
    </dgm:pt>
    <dgm:pt modelId="{6BBDD24C-54C4-4BA5-8D30-A021D8BA3ED4}" type="pres">
      <dgm:prSet presAssocID="{5AA657B9-9976-4230-AC05-0103963C3D02}" presName="linear" presStyleCnt="0">
        <dgm:presLayoutVars>
          <dgm:animLvl val="lvl"/>
          <dgm:resizeHandles val="exact"/>
        </dgm:presLayoutVars>
      </dgm:prSet>
      <dgm:spPr/>
    </dgm:pt>
    <dgm:pt modelId="{04A09DA5-C0D6-4615-A931-98D5B6E2DA90}" type="pres">
      <dgm:prSet presAssocID="{41E59B09-D9E2-412C-B239-39B158FBE3B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14F68AC-5EDD-4A7B-9B6E-BBD22D3C6E98}" type="pres">
      <dgm:prSet presAssocID="{5DF20DE2-A63F-44DA-9EF0-8ABC990E4C0F}" presName="spacer" presStyleCnt="0"/>
      <dgm:spPr/>
    </dgm:pt>
    <dgm:pt modelId="{EDBE194C-E376-4B3C-B62A-0B6E7885A5C0}" type="pres">
      <dgm:prSet presAssocID="{737DFFA8-7F52-4FEF-B302-5D31513BE2E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7E03F7B-05B5-47C8-A93D-D615BDCE84AA}" type="pres">
      <dgm:prSet presAssocID="{AE8873A8-1F95-4A8A-A703-BFE441CC5C66}" presName="spacer" presStyleCnt="0"/>
      <dgm:spPr/>
    </dgm:pt>
    <dgm:pt modelId="{47A6FBCA-FBE1-4DF4-B24C-3F86C268F164}" type="pres">
      <dgm:prSet presAssocID="{EB679B87-2505-4A8F-9FF4-25469908B4A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0FB208D-4F6F-46C2-A587-B6DCC3292C0A}" type="pres">
      <dgm:prSet presAssocID="{8DAEFBD8-5873-4F39-850C-73EC3D488141}" presName="spacer" presStyleCnt="0"/>
      <dgm:spPr/>
    </dgm:pt>
    <dgm:pt modelId="{A948EC3B-D37E-44D5-BE83-7B922E27BD85}" type="pres">
      <dgm:prSet presAssocID="{DD7B1BA3-6311-4A76-9AAE-7ADBE8BC1A8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EB2DD89-CAFD-4705-9806-5B63491222C4}" type="pres">
      <dgm:prSet presAssocID="{3FA64C37-CF14-4A88-96AB-D97EDCEFABA5}" presName="spacer" presStyleCnt="0"/>
      <dgm:spPr/>
    </dgm:pt>
    <dgm:pt modelId="{62D97F82-9AF1-4277-B3F8-E5F515678F5B}" type="pres">
      <dgm:prSet presAssocID="{4CF16056-A3C6-4F98-8EB2-0F9137D4916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ABD679D-DBC1-404E-A586-82574D0652F2}" type="pres">
      <dgm:prSet presAssocID="{3D2B117B-8382-4F25-A377-D8486CB34250}" presName="spacer" presStyleCnt="0"/>
      <dgm:spPr/>
    </dgm:pt>
    <dgm:pt modelId="{90D9CE03-6A2F-4EC6-B5AE-78A87568C60F}" type="pres">
      <dgm:prSet presAssocID="{2A8EB7B7-D152-4BC9-AFB7-7E40666F9A6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296D80A-D877-438E-B111-E51A9F97FAC9}" type="presOf" srcId="{5AA657B9-9976-4230-AC05-0103963C3D02}" destId="{6BBDD24C-54C4-4BA5-8D30-A021D8BA3ED4}" srcOrd="0" destOrd="0" presId="urn:microsoft.com/office/officeart/2005/8/layout/vList2"/>
    <dgm:cxn modelId="{304C400B-05A0-46D8-BEEA-FE1FBDC9BEE7}" type="presOf" srcId="{41E59B09-D9E2-412C-B239-39B158FBE3B4}" destId="{04A09DA5-C0D6-4615-A931-98D5B6E2DA90}" srcOrd="0" destOrd="0" presId="urn:microsoft.com/office/officeart/2005/8/layout/vList2"/>
    <dgm:cxn modelId="{7CB6C31B-59B1-46ED-A794-6C3847CE972D}" type="presOf" srcId="{DD7B1BA3-6311-4A76-9AAE-7ADBE8BC1A85}" destId="{A948EC3B-D37E-44D5-BE83-7B922E27BD85}" srcOrd="0" destOrd="0" presId="urn:microsoft.com/office/officeart/2005/8/layout/vList2"/>
    <dgm:cxn modelId="{6B29365F-C22B-453B-8E0D-7C472D3B3129}" srcId="{5AA657B9-9976-4230-AC05-0103963C3D02}" destId="{737DFFA8-7F52-4FEF-B302-5D31513BE2E7}" srcOrd="1" destOrd="0" parTransId="{0CB1E635-7288-454E-9272-BDD6D71E89FC}" sibTransId="{AE8873A8-1F95-4A8A-A703-BFE441CC5C66}"/>
    <dgm:cxn modelId="{711B0A4F-4100-4E44-8593-F4248C69BBF7}" srcId="{5AA657B9-9976-4230-AC05-0103963C3D02}" destId="{EB679B87-2505-4A8F-9FF4-25469908B4A9}" srcOrd="2" destOrd="0" parTransId="{F0F1DF5E-7AF1-4C07-A0A8-D94FA5B2450B}" sibTransId="{8DAEFBD8-5873-4F39-850C-73EC3D488141}"/>
    <dgm:cxn modelId="{4324AF78-7684-49A3-9765-28F49E1B8846}" srcId="{5AA657B9-9976-4230-AC05-0103963C3D02}" destId="{2A8EB7B7-D152-4BC9-AFB7-7E40666F9A64}" srcOrd="5" destOrd="0" parTransId="{6B5572F9-F47F-42BE-92E7-2121212555A1}" sibTransId="{3EA2E1CB-EBF4-488A-A62B-7FD671879E94}"/>
    <dgm:cxn modelId="{71D4648B-7D8D-4799-BD24-79CC9D3D6F7D}" srcId="{5AA657B9-9976-4230-AC05-0103963C3D02}" destId="{41E59B09-D9E2-412C-B239-39B158FBE3B4}" srcOrd="0" destOrd="0" parTransId="{D56BCC4A-7307-4F46-8556-C5A07BBB8D15}" sibTransId="{5DF20DE2-A63F-44DA-9EF0-8ABC990E4C0F}"/>
    <dgm:cxn modelId="{785C8A92-51D1-4D9B-9B9D-1DE30E751AC0}" type="presOf" srcId="{4CF16056-A3C6-4F98-8EB2-0F9137D4916C}" destId="{62D97F82-9AF1-4277-B3F8-E5F515678F5B}" srcOrd="0" destOrd="0" presId="urn:microsoft.com/office/officeart/2005/8/layout/vList2"/>
    <dgm:cxn modelId="{C0F4A695-C796-482F-942A-3705D91CA5D0}" srcId="{5AA657B9-9976-4230-AC05-0103963C3D02}" destId="{DD7B1BA3-6311-4A76-9AAE-7ADBE8BC1A85}" srcOrd="3" destOrd="0" parTransId="{3353F830-374B-4ED3-8005-63625CB8CB76}" sibTransId="{3FA64C37-CF14-4A88-96AB-D97EDCEFABA5}"/>
    <dgm:cxn modelId="{018766A1-C9AA-47A6-B8B6-06D37844ED3B}" type="presOf" srcId="{2A8EB7B7-D152-4BC9-AFB7-7E40666F9A64}" destId="{90D9CE03-6A2F-4EC6-B5AE-78A87568C60F}" srcOrd="0" destOrd="0" presId="urn:microsoft.com/office/officeart/2005/8/layout/vList2"/>
    <dgm:cxn modelId="{DEF7ECC2-46EF-4F45-B910-CDB526D3C4D2}" type="presOf" srcId="{737DFFA8-7F52-4FEF-B302-5D31513BE2E7}" destId="{EDBE194C-E376-4B3C-B62A-0B6E7885A5C0}" srcOrd="0" destOrd="0" presId="urn:microsoft.com/office/officeart/2005/8/layout/vList2"/>
    <dgm:cxn modelId="{239299D9-CE03-4301-B049-8384EE05055C}" type="presOf" srcId="{EB679B87-2505-4A8F-9FF4-25469908B4A9}" destId="{47A6FBCA-FBE1-4DF4-B24C-3F86C268F164}" srcOrd="0" destOrd="0" presId="urn:microsoft.com/office/officeart/2005/8/layout/vList2"/>
    <dgm:cxn modelId="{AC287CDA-FD27-43D8-BFE9-4D88E16FBA40}" srcId="{5AA657B9-9976-4230-AC05-0103963C3D02}" destId="{4CF16056-A3C6-4F98-8EB2-0F9137D4916C}" srcOrd="4" destOrd="0" parTransId="{E00318BC-65E8-46BD-9975-25D1B03EBFE6}" sibTransId="{3D2B117B-8382-4F25-A377-D8486CB34250}"/>
    <dgm:cxn modelId="{90A863A8-80A6-4275-B5F6-0C8834935BD9}" type="presParOf" srcId="{6BBDD24C-54C4-4BA5-8D30-A021D8BA3ED4}" destId="{04A09DA5-C0D6-4615-A931-98D5B6E2DA90}" srcOrd="0" destOrd="0" presId="urn:microsoft.com/office/officeart/2005/8/layout/vList2"/>
    <dgm:cxn modelId="{EE09F1F1-F764-4851-991C-88A625E20C6D}" type="presParOf" srcId="{6BBDD24C-54C4-4BA5-8D30-A021D8BA3ED4}" destId="{A14F68AC-5EDD-4A7B-9B6E-BBD22D3C6E98}" srcOrd="1" destOrd="0" presId="urn:microsoft.com/office/officeart/2005/8/layout/vList2"/>
    <dgm:cxn modelId="{153666FB-3EA9-47C9-8422-74D8BA017D17}" type="presParOf" srcId="{6BBDD24C-54C4-4BA5-8D30-A021D8BA3ED4}" destId="{EDBE194C-E376-4B3C-B62A-0B6E7885A5C0}" srcOrd="2" destOrd="0" presId="urn:microsoft.com/office/officeart/2005/8/layout/vList2"/>
    <dgm:cxn modelId="{BC8593F9-0983-4B01-9EB9-690C36B74CFC}" type="presParOf" srcId="{6BBDD24C-54C4-4BA5-8D30-A021D8BA3ED4}" destId="{B7E03F7B-05B5-47C8-A93D-D615BDCE84AA}" srcOrd="3" destOrd="0" presId="urn:microsoft.com/office/officeart/2005/8/layout/vList2"/>
    <dgm:cxn modelId="{51BC7637-EAAF-4A33-B1A5-25FDF725F85A}" type="presParOf" srcId="{6BBDD24C-54C4-4BA5-8D30-A021D8BA3ED4}" destId="{47A6FBCA-FBE1-4DF4-B24C-3F86C268F164}" srcOrd="4" destOrd="0" presId="urn:microsoft.com/office/officeart/2005/8/layout/vList2"/>
    <dgm:cxn modelId="{65930645-3826-4498-8F93-1C96E71CC095}" type="presParOf" srcId="{6BBDD24C-54C4-4BA5-8D30-A021D8BA3ED4}" destId="{50FB208D-4F6F-46C2-A587-B6DCC3292C0A}" srcOrd="5" destOrd="0" presId="urn:microsoft.com/office/officeart/2005/8/layout/vList2"/>
    <dgm:cxn modelId="{7BD3CF17-B3EE-4EC9-8B96-87AB7FFD6F28}" type="presParOf" srcId="{6BBDD24C-54C4-4BA5-8D30-A021D8BA3ED4}" destId="{A948EC3B-D37E-44D5-BE83-7B922E27BD85}" srcOrd="6" destOrd="0" presId="urn:microsoft.com/office/officeart/2005/8/layout/vList2"/>
    <dgm:cxn modelId="{0B0B011A-BC03-4A39-9548-6ED0545D507F}" type="presParOf" srcId="{6BBDD24C-54C4-4BA5-8D30-A021D8BA3ED4}" destId="{FEB2DD89-CAFD-4705-9806-5B63491222C4}" srcOrd="7" destOrd="0" presId="urn:microsoft.com/office/officeart/2005/8/layout/vList2"/>
    <dgm:cxn modelId="{BDC47F95-A74A-4FFA-B95F-C12CF60122BC}" type="presParOf" srcId="{6BBDD24C-54C4-4BA5-8D30-A021D8BA3ED4}" destId="{62D97F82-9AF1-4277-B3F8-E5F515678F5B}" srcOrd="8" destOrd="0" presId="urn:microsoft.com/office/officeart/2005/8/layout/vList2"/>
    <dgm:cxn modelId="{390694C6-D8BF-48F6-B4F7-8BF7284D4534}" type="presParOf" srcId="{6BBDD24C-54C4-4BA5-8D30-A021D8BA3ED4}" destId="{2ABD679D-DBC1-404E-A586-82574D0652F2}" srcOrd="9" destOrd="0" presId="urn:microsoft.com/office/officeart/2005/8/layout/vList2"/>
    <dgm:cxn modelId="{B2908BE3-BAAD-4DC7-B042-B7E5A3449494}" type="presParOf" srcId="{6BBDD24C-54C4-4BA5-8D30-A021D8BA3ED4}" destId="{90D9CE03-6A2F-4EC6-B5AE-78A87568C60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74C8D2-559D-41F2-B571-6F651A1D6B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B70E1A6-D3C8-45B8-8755-401FF9DE9AD6}">
      <dgm:prSet/>
      <dgm:spPr/>
      <dgm:t>
        <a:bodyPr/>
        <a:lstStyle/>
        <a:p>
          <a:r>
            <a:rPr lang="en-US"/>
            <a:t>Train users or customers.</a:t>
          </a:r>
        </a:p>
      </dgm:t>
    </dgm:pt>
    <dgm:pt modelId="{CEB94E33-63B8-4857-848A-A875220555B9}" type="parTrans" cxnId="{FC326C8B-C5E2-4B81-819C-CB1484A925BB}">
      <dgm:prSet/>
      <dgm:spPr/>
      <dgm:t>
        <a:bodyPr/>
        <a:lstStyle/>
        <a:p>
          <a:endParaRPr lang="en-US"/>
        </a:p>
      </dgm:t>
    </dgm:pt>
    <dgm:pt modelId="{26BBC612-BEB1-4571-B87F-D31DE29B6CAC}" type="sibTrans" cxnId="{FC326C8B-C5E2-4B81-819C-CB1484A925BB}">
      <dgm:prSet/>
      <dgm:spPr/>
      <dgm:t>
        <a:bodyPr/>
        <a:lstStyle/>
        <a:p>
          <a:endParaRPr lang="en-US"/>
        </a:p>
      </dgm:t>
    </dgm:pt>
    <dgm:pt modelId="{11DB8D65-5EC8-4A49-ADEB-B950725B301F}">
      <dgm:prSet/>
      <dgm:spPr/>
      <dgm:t>
        <a:bodyPr/>
        <a:lstStyle/>
        <a:p>
          <a:r>
            <a:rPr lang="en-US"/>
            <a:t>Documentations – TDD, FDD (Technical Design Documentation, Functional Design Documentation).</a:t>
          </a:r>
        </a:p>
      </dgm:t>
    </dgm:pt>
    <dgm:pt modelId="{1BF30228-A564-44EF-8339-EEBA937B6CB7}" type="parTrans" cxnId="{63F2F71E-2C5E-4382-AD23-0F7396138D02}">
      <dgm:prSet/>
      <dgm:spPr/>
      <dgm:t>
        <a:bodyPr/>
        <a:lstStyle/>
        <a:p>
          <a:endParaRPr lang="en-US"/>
        </a:p>
      </dgm:t>
    </dgm:pt>
    <dgm:pt modelId="{00464C7D-C7B3-440F-B5E1-8548759D963F}" type="sibTrans" cxnId="{63F2F71E-2C5E-4382-AD23-0F7396138D02}">
      <dgm:prSet/>
      <dgm:spPr/>
      <dgm:t>
        <a:bodyPr/>
        <a:lstStyle/>
        <a:p>
          <a:endParaRPr lang="en-US"/>
        </a:p>
      </dgm:t>
    </dgm:pt>
    <dgm:pt modelId="{ACC06E8D-A850-4B86-A329-65707D989CA7}">
      <dgm:prSet/>
      <dgm:spPr/>
      <dgm:t>
        <a:bodyPr/>
        <a:lstStyle/>
        <a:p>
          <a:r>
            <a:rPr lang="en-US"/>
            <a:t>Proper communication amongst team members.</a:t>
          </a:r>
        </a:p>
      </dgm:t>
    </dgm:pt>
    <dgm:pt modelId="{687B7018-0B77-45C2-BFD1-0E12BCE1A344}" type="parTrans" cxnId="{5F9CE14F-7305-4429-AF20-E0752A706F99}">
      <dgm:prSet/>
      <dgm:spPr/>
      <dgm:t>
        <a:bodyPr/>
        <a:lstStyle/>
        <a:p>
          <a:endParaRPr lang="en-US"/>
        </a:p>
      </dgm:t>
    </dgm:pt>
    <dgm:pt modelId="{F5A6AB60-7D73-435B-9524-977B08BFF9B7}" type="sibTrans" cxnId="{5F9CE14F-7305-4429-AF20-E0752A706F99}">
      <dgm:prSet/>
      <dgm:spPr/>
      <dgm:t>
        <a:bodyPr/>
        <a:lstStyle/>
        <a:p>
          <a:endParaRPr lang="en-US"/>
        </a:p>
      </dgm:t>
    </dgm:pt>
    <dgm:pt modelId="{BD13CA60-2150-401A-B20B-1D32C0CF9917}">
      <dgm:prSet/>
      <dgm:spPr/>
      <dgm:t>
        <a:bodyPr/>
        <a:lstStyle/>
        <a:p>
          <a:r>
            <a:rPr lang="en-US"/>
            <a:t>Debug existing source code and implement improved features.</a:t>
          </a:r>
        </a:p>
      </dgm:t>
    </dgm:pt>
    <dgm:pt modelId="{1A64EA81-B8B2-4B28-8114-0619BE2E28F4}" type="parTrans" cxnId="{7076739B-3218-410A-BE77-A5C715F4765C}">
      <dgm:prSet/>
      <dgm:spPr/>
      <dgm:t>
        <a:bodyPr/>
        <a:lstStyle/>
        <a:p>
          <a:endParaRPr lang="en-US"/>
        </a:p>
      </dgm:t>
    </dgm:pt>
    <dgm:pt modelId="{8DEEAB3C-0046-40DE-A3F9-337429F1C2E2}" type="sibTrans" cxnId="{7076739B-3218-410A-BE77-A5C715F4765C}">
      <dgm:prSet/>
      <dgm:spPr/>
      <dgm:t>
        <a:bodyPr/>
        <a:lstStyle/>
        <a:p>
          <a:endParaRPr lang="en-US"/>
        </a:p>
      </dgm:t>
    </dgm:pt>
    <dgm:pt modelId="{09CAAF09-B378-4EC1-830B-76113C66329D}">
      <dgm:prSet/>
      <dgm:spPr/>
      <dgm:t>
        <a:bodyPr/>
        <a:lstStyle/>
        <a:p>
          <a:r>
            <a:rPr lang="en-US"/>
            <a:t>24X7 support for the I-Vector software and the hardware based on the priority of the issues.</a:t>
          </a:r>
        </a:p>
      </dgm:t>
    </dgm:pt>
    <dgm:pt modelId="{AD087A57-6105-4A84-B2F9-A738AFE8D8B1}" type="parTrans" cxnId="{3377D3AF-A30C-44F5-BA76-64E7227159E3}">
      <dgm:prSet/>
      <dgm:spPr/>
      <dgm:t>
        <a:bodyPr/>
        <a:lstStyle/>
        <a:p>
          <a:endParaRPr lang="en-US"/>
        </a:p>
      </dgm:t>
    </dgm:pt>
    <dgm:pt modelId="{CE4E45A4-4A8E-4BAA-BCA5-574F1E76A1D3}" type="sibTrans" cxnId="{3377D3AF-A30C-44F5-BA76-64E7227159E3}">
      <dgm:prSet/>
      <dgm:spPr/>
      <dgm:t>
        <a:bodyPr/>
        <a:lstStyle/>
        <a:p>
          <a:endParaRPr lang="en-US"/>
        </a:p>
      </dgm:t>
    </dgm:pt>
    <dgm:pt modelId="{348B9EEA-B375-4C65-A4DE-CDE3EC8C796D}">
      <dgm:prSet/>
      <dgm:spPr/>
      <dgm:t>
        <a:bodyPr/>
        <a:lstStyle/>
        <a:p>
          <a:r>
            <a:rPr lang="en-US"/>
            <a:t>Design a proper flow/plan for Software Maintenance.</a:t>
          </a:r>
        </a:p>
      </dgm:t>
    </dgm:pt>
    <dgm:pt modelId="{D00BD30C-654E-4935-869D-2FCD2C34D7EF}" type="parTrans" cxnId="{CCFEBE96-F1FE-4941-83C0-3F10D558DBE8}">
      <dgm:prSet/>
      <dgm:spPr/>
      <dgm:t>
        <a:bodyPr/>
        <a:lstStyle/>
        <a:p>
          <a:endParaRPr lang="en-US"/>
        </a:p>
      </dgm:t>
    </dgm:pt>
    <dgm:pt modelId="{6EFB0EAC-4931-425C-ABE0-FAD72C66FFEA}" type="sibTrans" cxnId="{CCFEBE96-F1FE-4941-83C0-3F10D558DBE8}">
      <dgm:prSet/>
      <dgm:spPr/>
      <dgm:t>
        <a:bodyPr/>
        <a:lstStyle/>
        <a:p>
          <a:endParaRPr lang="en-US"/>
        </a:p>
      </dgm:t>
    </dgm:pt>
    <dgm:pt modelId="{61B62F04-DECF-44BB-8C7E-52F6ECAF8541}">
      <dgm:prSet/>
      <dgm:spPr/>
      <dgm:t>
        <a:bodyPr/>
        <a:lstStyle/>
        <a:p>
          <a:r>
            <a:rPr lang="en-US"/>
            <a:t>Communicate with the vendors and 3</a:t>
          </a:r>
          <a:r>
            <a:rPr lang="en-US" baseline="30000"/>
            <a:t>rd</a:t>
          </a:r>
          <a:r>
            <a:rPr lang="en-US"/>
            <a:t> parties to deliver products on time.</a:t>
          </a:r>
        </a:p>
      </dgm:t>
    </dgm:pt>
    <dgm:pt modelId="{FBF83EA4-43EB-47B6-88A2-5F1CBBCE6AAF}" type="parTrans" cxnId="{AAF2CAC6-2DEA-4202-9882-B33F99E44B22}">
      <dgm:prSet/>
      <dgm:spPr/>
      <dgm:t>
        <a:bodyPr/>
        <a:lstStyle/>
        <a:p>
          <a:endParaRPr lang="en-US"/>
        </a:p>
      </dgm:t>
    </dgm:pt>
    <dgm:pt modelId="{F09C46F6-5577-48CB-926E-7043EC36811B}" type="sibTrans" cxnId="{AAF2CAC6-2DEA-4202-9882-B33F99E44B22}">
      <dgm:prSet/>
      <dgm:spPr/>
      <dgm:t>
        <a:bodyPr/>
        <a:lstStyle/>
        <a:p>
          <a:endParaRPr lang="en-US"/>
        </a:p>
      </dgm:t>
    </dgm:pt>
    <dgm:pt modelId="{211DA7D3-00CA-418F-9A5C-3F061B3E9848}" type="pres">
      <dgm:prSet presAssocID="{7374C8D2-559D-41F2-B571-6F651A1D6BC5}" presName="root" presStyleCnt="0">
        <dgm:presLayoutVars>
          <dgm:dir/>
          <dgm:resizeHandles val="exact"/>
        </dgm:presLayoutVars>
      </dgm:prSet>
      <dgm:spPr/>
    </dgm:pt>
    <dgm:pt modelId="{0DC6EC93-6B92-456E-8DEA-A04C5CC5DC27}" type="pres">
      <dgm:prSet presAssocID="{1B70E1A6-D3C8-45B8-8755-401FF9DE9AD6}" presName="compNode" presStyleCnt="0"/>
      <dgm:spPr/>
    </dgm:pt>
    <dgm:pt modelId="{3D25799E-C93E-4EA9-9A03-6F84EBDBB57E}" type="pres">
      <dgm:prSet presAssocID="{1B70E1A6-D3C8-45B8-8755-401FF9DE9AD6}" presName="bgRect" presStyleLbl="bgShp" presStyleIdx="0" presStyleCnt="7"/>
      <dgm:spPr/>
    </dgm:pt>
    <dgm:pt modelId="{C326884C-395F-401E-BE5D-63947EA7B635}" type="pres">
      <dgm:prSet presAssocID="{1B70E1A6-D3C8-45B8-8755-401FF9DE9AD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585128C7-6C3E-4A49-9A56-77F1C596919C}" type="pres">
      <dgm:prSet presAssocID="{1B70E1A6-D3C8-45B8-8755-401FF9DE9AD6}" presName="spaceRect" presStyleCnt="0"/>
      <dgm:spPr/>
    </dgm:pt>
    <dgm:pt modelId="{80FE36A4-A4D0-4335-AC72-D321D75AB97C}" type="pres">
      <dgm:prSet presAssocID="{1B70E1A6-D3C8-45B8-8755-401FF9DE9AD6}" presName="parTx" presStyleLbl="revTx" presStyleIdx="0" presStyleCnt="7">
        <dgm:presLayoutVars>
          <dgm:chMax val="0"/>
          <dgm:chPref val="0"/>
        </dgm:presLayoutVars>
      </dgm:prSet>
      <dgm:spPr/>
    </dgm:pt>
    <dgm:pt modelId="{C06155BB-4588-4770-BB9C-32DE5DE5137E}" type="pres">
      <dgm:prSet presAssocID="{26BBC612-BEB1-4571-B87F-D31DE29B6CAC}" presName="sibTrans" presStyleCnt="0"/>
      <dgm:spPr/>
    </dgm:pt>
    <dgm:pt modelId="{BF8FCDC9-D980-4E21-A085-B5DB7A554E6B}" type="pres">
      <dgm:prSet presAssocID="{11DB8D65-5EC8-4A49-ADEB-B950725B301F}" presName="compNode" presStyleCnt="0"/>
      <dgm:spPr/>
    </dgm:pt>
    <dgm:pt modelId="{744F72BB-FA35-4309-8960-A331A81A8D19}" type="pres">
      <dgm:prSet presAssocID="{11DB8D65-5EC8-4A49-ADEB-B950725B301F}" presName="bgRect" presStyleLbl="bgShp" presStyleIdx="1" presStyleCnt="7"/>
      <dgm:spPr/>
    </dgm:pt>
    <dgm:pt modelId="{130BD104-CE77-43B4-9295-96731C53589E}" type="pres">
      <dgm:prSet presAssocID="{11DB8D65-5EC8-4A49-ADEB-B950725B301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E67E206-1433-44A8-A23F-751D02B23144}" type="pres">
      <dgm:prSet presAssocID="{11DB8D65-5EC8-4A49-ADEB-B950725B301F}" presName="spaceRect" presStyleCnt="0"/>
      <dgm:spPr/>
    </dgm:pt>
    <dgm:pt modelId="{3FB8EF9D-887A-4D79-89FC-980C114533C5}" type="pres">
      <dgm:prSet presAssocID="{11DB8D65-5EC8-4A49-ADEB-B950725B301F}" presName="parTx" presStyleLbl="revTx" presStyleIdx="1" presStyleCnt="7">
        <dgm:presLayoutVars>
          <dgm:chMax val="0"/>
          <dgm:chPref val="0"/>
        </dgm:presLayoutVars>
      </dgm:prSet>
      <dgm:spPr/>
    </dgm:pt>
    <dgm:pt modelId="{B3850910-FA4F-4A6E-A235-2D9D87AA3F5E}" type="pres">
      <dgm:prSet presAssocID="{00464C7D-C7B3-440F-B5E1-8548759D963F}" presName="sibTrans" presStyleCnt="0"/>
      <dgm:spPr/>
    </dgm:pt>
    <dgm:pt modelId="{04240ACD-C66C-4F92-A528-662441707D7E}" type="pres">
      <dgm:prSet presAssocID="{ACC06E8D-A850-4B86-A329-65707D989CA7}" presName="compNode" presStyleCnt="0"/>
      <dgm:spPr/>
    </dgm:pt>
    <dgm:pt modelId="{1AF85B5C-752F-4D76-BFCB-B22821A903FC}" type="pres">
      <dgm:prSet presAssocID="{ACC06E8D-A850-4B86-A329-65707D989CA7}" presName="bgRect" presStyleLbl="bgShp" presStyleIdx="2" presStyleCnt="7"/>
      <dgm:spPr/>
    </dgm:pt>
    <dgm:pt modelId="{247026E4-139A-4C53-870E-0903533FB340}" type="pres">
      <dgm:prSet presAssocID="{ACC06E8D-A850-4B86-A329-65707D989CA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8601C9B-AFF7-436F-A025-EBB13F1E844C}" type="pres">
      <dgm:prSet presAssocID="{ACC06E8D-A850-4B86-A329-65707D989CA7}" presName="spaceRect" presStyleCnt="0"/>
      <dgm:spPr/>
    </dgm:pt>
    <dgm:pt modelId="{406A8FC7-D403-43AC-9558-5E0ED03F9E94}" type="pres">
      <dgm:prSet presAssocID="{ACC06E8D-A850-4B86-A329-65707D989CA7}" presName="parTx" presStyleLbl="revTx" presStyleIdx="2" presStyleCnt="7">
        <dgm:presLayoutVars>
          <dgm:chMax val="0"/>
          <dgm:chPref val="0"/>
        </dgm:presLayoutVars>
      </dgm:prSet>
      <dgm:spPr/>
    </dgm:pt>
    <dgm:pt modelId="{B77BFD29-13A0-4A1A-BBBF-71FCE2449445}" type="pres">
      <dgm:prSet presAssocID="{F5A6AB60-7D73-435B-9524-977B08BFF9B7}" presName="sibTrans" presStyleCnt="0"/>
      <dgm:spPr/>
    </dgm:pt>
    <dgm:pt modelId="{EA24A674-6F3E-4A20-A2C6-1C58F422FB36}" type="pres">
      <dgm:prSet presAssocID="{BD13CA60-2150-401A-B20B-1D32C0CF9917}" presName="compNode" presStyleCnt="0"/>
      <dgm:spPr/>
    </dgm:pt>
    <dgm:pt modelId="{0FC9CB16-56C4-4D34-B5A0-74CA53D4A075}" type="pres">
      <dgm:prSet presAssocID="{BD13CA60-2150-401A-B20B-1D32C0CF9917}" presName="bgRect" presStyleLbl="bgShp" presStyleIdx="3" presStyleCnt="7"/>
      <dgm:spPr/>
    </dgm:pt>
    <dgm:pt modelId="{CE1A6EB8-A501-472B-B04E-D432CC14701A}" type="pres">
      <dgm:prSet presAssocID="{BD13CA60-2150-401A-B20B-1D32C0CF991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B4DDE7E-BA4C-4A5C-9A8C-3853B288A395}" type="pres">
      <dgm:prSet presAssocID="{BD13CA60-2150-401A-B20B-1D32C0CF9917}" presName="spaceRect" presStyleCnt="0"/>
      <dgm:spPr/>
    </dgm:pt>
    <dgm:pt modelId="{C5891897-7163-48D3-84F6-8A3083B0843B}" type="pres">
      <dgm:prSet presAssocID="{BD13CA60-2150-401A-B20B-1D32C0CF9917}" presName="parTx" presStyleLbl="revTx" presStyleIdx="3" presStyleCnt="7">
        <dgm:presLayoutVars>
          <dgm:chMax val="0"/>
          <dgm:chPref val="0"/>
        </dgm:presLayoutVars>
      </dgm:prSet>
      <dgm:spPr/>
    </dgm:pt>
    <dgm:pt modelId="{15D41D8A-6EBA-4BE2-A512-53714360522E}" type="pres">
      <dgm:prSet presAssocID="{8DEEAB3C-0046-40DE-A3F9-337429F1C2E2}" presName="sibTrans" presStyleCnt="0"/>
      <dgm:spPr/>
    </dgm:pt>
    <dgm:pt modelId="{308652B9-EB18-40F6-A386-13AE4BE8F23F}" type="pres">
      <dgm:prSet presAssocID="{09CAAF09-B378-4EC1-830B-76113C66329D}" presName="compNode" presStyleCnt="0"/>
      <dgm:spPr/>
    </dgm:pt>
    <dgm:pt modelId="{EA26779E-8F0A-41AA-B582-B49E23103F09}" type="pres">
      <dgm:prSet presAssocID="{09CAAF09-B378-4EC1-830B-76113C66329D}" presName="bgRect" presStyleLbl="bgShp" presStyleIdx="4" presStyleCnt="7"/>
      <dgm:spPr/>
    </dgm:pt>
    <dgm:pt modelId="{F1EA491C-6D8F-4A1E-97BA-16C805916D30}" type="pres">
      <dgm:prSet presAssocID="{09CAAF09-B378-4EC1-830B-76113C66329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8822384-3F12-4894-B95E-80CF657990B1}" type="pres">
      <dgm:prSet presAssocID="{09CAAF09-B378-4EC1-830B-76113C66329D}" presName="spaceRect" presStyleCnt="0"/>
      <dgm:spPr/>
    </dgm:pt>
    <dgm:pt modelId="{221E2D3F-6726-4534-A1A4-7A03CD70282F}" type="pres">
      <dgm:prSet presAssocID="{09CAAF09-B378-4EC1-830B-76113C66329D}" presName="parTx" presStyleLbl="revTx" presStyleIdx="4" presStyleCnt="7">
        <dgm:presLayoutVars>
          <dgm:chMax val="0"/>
          <dgm:chPref val="0"/>
        </dgm:presLayoutVars>
      </dgm:prSet>
      <dgm:spPr/>
    </dgm:pt>
    <dgm:pt modelId="{B4F3B5C3-C0FF-4421-B75B-E91A63E16CB8}" type="pres">
      <dgm:prSet presAssocID="{CE4E45A4-4A8E-4BAA-BCA5-574F1E76A1D3}" presName="sibTrans" presStyleCnt="0"/>
      <dgm:spPr/>
    </dgm:pt>
    <dgm:pt modelId="{B0861952-6379-48FB-B635-09F47790E7E5}" type="pres">
      <dgm:prSet presAssocID="{348B9EEA-B375-4C65-A4DE-CDE3EC8C796D}" presName="compNode" presStyleCnt="0"/>
      <dgm:spPr/>
    </dgm:pt>
    <dgm:pt modelId="{AFE1D285-2F9E-4C6A-9583-6A894EF087DE}" type="pres">
      <dgm:prSet presAssocID="{348B9EEA-B375-4C65-A4DE-CDE3EC8C796D}" presName="bgRect" presStyleLbl="bgShp" presStyleIdx="5" presStyleCnt="7"/>
      <dgm:spPr/>
    </dgm:pt>
    <dgm:pt modelId="{59B64E81-39CB-4550-8BBB-1DAE4C3E3CB0}" type="pres">
      <dgm:prSet presAssocID="{348B9EEA-B375-4C65-A4DE-CDE3EC8C796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4749A46-AC63-4218-9198-192258CAD4D7}" type="pres">
      <dgm:prSet presAssocID="{348B9EEA-B375-4C65-A4DE-CDE3EC8C796D}" presName="spaceRect" presStyleCnt="0"/>
      <dgm:spPr/>
    </dgm:pt>
    <dgm:pt modelId="{D8010F20-DEAE-4124-9962-AFD9628BF795}" type="pres">
      <dgm:prSet presAssocID="{348B9EEA-B375-4C65-A4DE-CDE3EC8C796D}" presName="parTx" presStyleLbl="revTx" presStyleIdx="5" presStyleCnt="7">
        <dgm:presLayoutVars>
          <dgm:chMax val="0"/>
          <dgm:chPref val="0"/>
        </dgm:presLayoutVars>
      </dgm:prSet>
      <dgm:spPr/>
    </dgm:pt>
    <dgm:pt modelId="{4467D3F7-DB36-432C-95F3-4E35033C1993}" type="pres">
      <dgm:prSet presAssocID="{6EFB0EAC-4931-425C-ABE0-FAD72C66FFEA}" presName="sibTrans" presStyleCnt="0"/>
      <dgm:spPr/>
    </dgm:pt>
    <dgm:pt modelId="{AF01AE09-5D46-450A-9D90-640798C8BAC2}" type="pres">
      <dgm:prSet presAssocID="{61B62F04-DECF-44BB-8C7E-52F6ECAF8541}" presName="compNode" presStyleCnt="0"/>
      <dgm:spPr/>
    </dgm:pt>
    <dgm:pt modelId="{CE8DD71F-CD13-48B0-8632-56D87A987FED}" type="pres">
      <dgm:prSet presAssocID="{61B62F04-DECF-44BB-8C7E-52F6ECAF8541}" presName="bgRect" presStyleLbl="bgShp" presStyleIdx="6" presStyleCnt="7"/>
      <dgm:spPr/>
    </dgm:pt>
    <dgm:pt modelId="{08FB3EF7-4E5C-4881-8750-D816583F01E2}" type="pres">
      <dgm:prSet presAssocID="{61B62F04-DECF-44BB-8C7E-52F6ECAF854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C73A5C4-C86F-401C-AD61-2AD005EF3C64}" type="pres">
      <dgm:prSet presAssocID="{61B62F04-DECF-44BB-8C7E-52F6ECAF8541}" presName="spaceRect" presStyleCnt="0"/>
      <dgm:spPr/>
    </dgm:pt>
    <dgm:pt modelId="{AD5CF23D-CCD4-4BBF-96CC-12BB4A68F9BB}" type="pres">
      <dgm:prSet presAssocID="{61B62F04-DECF-44BB-8C7E-52F6ECAF854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9AF790E-13C8-48B6-9B60-6223B98AFE4D}" type="presOf" srcId="{09CAAF09-B378-4EC1-830B-76113C66329D}" destId="{221E2D3F-6726-4534-A1A4-7A03CD70282F}" srcOrd="0" destOrd="0" presId="urn:microsoft.com/office/officeart/2018/2/layout/IconVerticalSolidList"/>
    <dgm:cxn modelId="{63F2F71E-2C5E-4382-AD23-0F7396138D02}" srcId="{7374C8D2-559D-41F2-B571-6F651A1D6BC5}" destId="{11DB8D65-5EC8-4A49-ADEB-B950725B301F}" srcOrd="1" destOrd="0" parTransId="{1BF30228-A564-44EF-8339-EEBA937B6CB7}" sibTransId="{00464C7D-C7B3-440F-B5E1-8548759D963F}"/>
    <dgm:cxn modelId="{80E1AF4D-3353-4FEB-B9C1-EE1908A33600}" type="presOf" srcId="{ACC06E8D-A850-4B86-A329-65707D989CA7}" destId="{406A8FC7-D403-43AC-9558-5E0ED03F9E94}" srcOrd="0" destOrd="0" presId="urn:microsoft.com/office/officeart/2018/2/layout/IconVerticalSolidList"/>
    <dgm:cxn modelId="{5F9CE14F-7305-4429-AF20-E0752A706F99}" srcId="{7374C8D2-559D-41F2-B571-6F651A1D6BC5}" destId="{ACC06E8D-A850-4B86-A329-65707D989CA7}" srcOrd="2" destOrd="0" parTransId="{687B7018-0B77-45C2-BFD1-0E12BCE1A344}" sibTransId="{F5A6AB60-7D73-435B-9524-977B08BFF9B7}"/>
    <dgm:cxn modelId="{DC053D59-08F0-4325-B3DF-ED5E8E8B8CF2}" type="presOf" srcId="{348B9EEA-B375-4C65-A4DE-CDE3EC8C796D}" destId="{D8010F20-DEAE-4124-9962-AFD9628BF795}" srcOrd="0" destOrd="0" presId="urn:microsoft.com/office/officeart/2018/2/layout/IconVerticalSolidList"/>
    <dgm:cxn modelId="{FC326C8B-C5E2-4B81-819C-CB1484A925BB}" srcId="{7374C8D2-559D-41F2-B571-6F651A1D6BC5}" destId="{1B70E1A6-D3C8-45B8-8755-401FF9DE9AD6}" srcOrd="0" destOrd="0" parTransId="{CEB94E33-63B8-4857-848A-A875220555B9}" sibTransId="{26BBC612-BEB1-4571-B87F-D31DE29B6CAC}"/>
    <dgm:cxn modelId="{CCFEBE96-F1FE-4941-83C0-3F10D558DBE8}" srcId="{7374C8D2-559D-41F2-B571-6F651A1D6BC5}" destId="{348B9EEA-B375-4C65-A4DE-CDE3EC8C796D}" srcOrd="5" destOrd="0" parTransId="{D00BD30C-654E-4935-869D-2FCD2C34D7EF}" sibTransId="{6EFB0EAC-4931-425C-ABE0-FAD72C66FFEA}"/>
    <dgm:cxn modelId="{7076739B-3218-410A-BE77-A5C715F4765C}" srcId="{7374C8D2-559D-41F2-B571-6F651A1D6BC5}" destId="{BD13CA60-2150-401A-B20B-1D32C0CF9917}" srcOrd="3" destOrd="0" parTransId="{1A64EA81-B8B2-4B28-8114-0619BE2E28F4}" sibTransId="{8DEEAB3C-0046-40DE-A3F9-337429F1C2E2}"/>
    <dgm:cxn modelId="{3377D3AF-A30C-44F5-BA76-64E7227159E3}" srcId="{7374C8D2-559D-41F2-B571-6F651A1D6BC5}" destId="{09CAAF09-B378-4EC1-830B-76113C66329D}" srcOrd="4" destOrd="0" parTransId="{AD087A57-6105-4A84-B2F9-A738AFE8D8B1}" sibTransId="{CE4E45A4-4A8E-4BAA-BCA5-574F1E76A1D3}"/>
    <dgm:cxn modelId="{FBD68EB3-A014-4728-892A-EB828F498FE3}" type="presOf" srcId="{7374C8D2-559D-41F2-B571-6F651A1D6BC5}" destId="{211DA7D3-00CA-418F-9A5C-3F061B3E9848}" srcOrd="0" destOrd="0" presId="urn:microsoft.com/office/officeart/2018/2/layout/IconVerticalSolidList"/>
    <dgm:cxn modelId="{AAF2CAC6-2DEA-4202-9882-B33F99E44B22}" srcId="{7374C8D2-559D-41F2-B571-6F651A1D6BC5}" destId="{61B62F04-DECF-44BB-8C7E-52F6ECAF8541}" srcOrd="6" destOrd="0" parTransId="{FBF83EA4-43EB-47B6-88A2-5F1CBBCE6AAF}" sibTransId="{F09C46F6-5577-48CB-926E-7043EC36811B}"/>
    <dgm:cxn modelId="{C08556CF-3C79-48E3-9F01-9262E392AE77}" type="presOf" srcId="{61B62F04-DECF-44BB-8C7E-52F6ECAF8541}" destId="{AD5CF23D-CCD4-4BBF-96CC-12BB4A68F9BB}" srcOrd="0" destOrd="0" presId="urn:microsoft.com/office/officeart/2018/2/layout/IconVerticalSolidList"/>
    <dgm:cxn modelId="{ED9F2CDA-85B4-4BC9-A9E0-D5DDDDC1A446}" type="presOf" srcId="{1B70E1A6-D3C8-45B8-8755-401FF9DE9AD6}" destId="{80FE36A4-A4D0-4335-AC72-D321D75AB97C}" srcOrd="0" destOrd="0" presId="urn:microsoft.com/office/officeart/2018/2/layout/IconVerticalSolidList"/>
    <dgm:cxn modelId="{98C33ADE-1D86-4012-9B8E-F59A094F874E}" type="presOf" srcId="{11DB8D65-5EC8-4A49-ADEB-B950725B301F}" destId="{3FB8EF9D-887A-4D79-89FC-980C114533C5}" srcOrd="0" destOrd="0" presId="urn:microsoft.com/office/officeart/2018/2/layout/IconVerticalSolidList"/>
    <dgm:cxn modelId="{E15025E6-3CFC-4CBE-BD8D-641E56BFEAEE}" type="presOf" srcId="{BD13CA60-2150-401A-B20B-1D32C0CF9917}" destId="{C5891897-7163-48D3-84F6-8A3083B0843B}" srcOrd="0" destOrd="0" presId="urn:microsoft.com/office/officeart/2018/2/layout/IconVerticalSolidList"/>
    <dgm:cxn modelId="{72B91FE2-4FAF-4AA9-9B0D-0092D49B4E90}" type="presParOf" srcId="{211DA7D3-00CA-418F-9A5C-3F061B3E9848}" destId="{0DC6EC93-6B92-456E-8DEA-A04C5CC5DC27}" srcOrd="0" destOrd="0" presId="urn:microsoft.com/office/officeart/2018/2/layout/IconVerticalSolidList"/>
    <dgm:cxn modelId="{FAEA8C3D-9562-4F8E-803C-BFCC97DF0454}" type="presParOf" srcId="{0DC6EC93-6B92-456E-8DEA-A04C5CC5DC27}" destId="{3D25799E-C93E-4EA9-9A03-6F84EBDBB57E}" srcOrd="0" destOrd="0" presId="urn:microsoft.com/office/officeart/2018/2/layout/IconVerticalSolidList"/>
    <dgm:cxn modelId="{CF46B8BB-78E0-484C-B0C1-DBA9994EB16D}" type="presParOf" srcId="{0DC6EC93-6B92-456E-8DEA-A04C5CC5DC27}" destId="{C326884C-395F-401E-BE5D-63947EA7B635}" srcOrd="1" destOrd="0" presId="urn:microsoft.com/office/officeart/2018/2/layout/IconVerticalSolidList"/>
    <dgm:cxn modelId="{4AB4D860-E02E-4DE5-91F4-47020662780B}" type="presParOf" srcId="{0DC6EC93-6B92-456E-8DEA-A04C5CC5DC27}" destId="{585128C7-6C3E-4A49-9A56-77F1C596919C}" srcOrd="2" destOrd="0" presId="urn:microsoft.com/office/officeart/2018/2/layout/IconVerticalSolidList"/>
    <dgm:cxn modelId="{C2BB01A3-15D6-477D-9103-D8FDE2E8118D}" type="presParOf" srcId="{0DC6EC93-6B92-456E-8DEA-A04C5CC5DC27}" destId="{80FE36A4-A4D0-4335-AC72-D321D75AB97C}" srcOrd="3" destOrd="0" presId="urn:microsoft.com/office/officeart/2018/2/layout/IconVerticalSolidList"/>
    <dgm:cxn modelId="{147BFEE2-41D6-456A-9800-19BEB9D17AEC}" type="presParOf" srcId="{211DA7D3-00CA-418F-9A5C-3F061B3E9848}" destId="{C06155BB-4588-4770-BB9C-32DE5DE5137E}" srcOrd="1" destOrd="0" presId="urn:microsoft.com/office/officeart/2018/2/layout/IconVerticalSolidList"/>
    <dgm:cxn modelId="{13336264-E544-45D9-BAAC-783E957E9051}" type="presParOf" srcId="{211DA7D3-00CA-418F-9A5C-3F061B3E9848}" destId="{BF8FCDC9-D980-4E21-A085-B5DB7A554E6B}" srcOrd="2" destOrd="0" presId="urn:microsoft.com/office/officeart/2018/2/layout/IconVerticalSolidList"/>
    <dgm:cxn modelId="{C933B608-7705-4A1E-87FE-0C18A40CB5BE}" type="presParOf" srcId="{BF8FCDC9-D980-4E21-A085-B5DB7A554E6B}" destId="{744F72BB-FA35-4309-8960-A331A81A8D19}" srcOrd="0" destOrd="0" presId="urn:microsoft.com/office/officeart/2018/2/layout/IconVerticalSolidList"/>
    <dgm:cxn modelId="{0FB22F22-6B15-4C48-8FF6-A06D780C11D9}" type="presParOf" srcId="{BF8FCDC9-D980-4E21-A085-B5DB7A554E6B}" destId="{130BD104-CE77-43B4-9295-96731C53589E}" srcOrd="1" destOrd="0" presId="urn:microsoft.com/office/officeart/2018/2/layout/IconVerticalSolidList"/>
    <dgm:cxn modelId="{AFF502BC-4D69-4BFD-972B-5AEE6BF44A1D}" type="presParOf" srcId="{BF8FCDC9-D980-4E21-A085-B5DB7A554E6B}" destId="{8E67E206-1433-44A8-A23F-751D02B23144}" srcOrd="2" destOrd="0" presId="urn:microsoft.com/office/officeart/2018/2/layout/IconVerticalSolidList"/>
    <dgm:cxn modelId="{73FCDC18-F4DD-4DDC-B963-7ED9C6C5B375}" type="presParOf" srcId="{BF8FCDC9-D980-4E21-A085-B5DB7A554E6B}" destId="{3FB8EF9D-887A-4D79-89FC-980C114533C5}" srcOrd="3" destOrd="0" presId="urn:microsoft.com/office/officeart/2018/2/layout/IconVerticalSolidList"/>
    <dgm:cxn modelId="{34060C25-E4D7-42FF-902A-94177077CB93}" type="presParOf" srcId="{211DA7D3-00CA-418F-9A5C-3F061B3E9848}" destId="{B3850910-FA4F-4A6E-A235-2D9D87AA3F5E}" srcOrd="3" destOrd="0" presId="urn:microsoft.com/office/officeart/2018/2/layout/IconVerticalSolidList"/>
    <dgm:cxn modelId="{817F2F55-FA84-42A4-B3E5-915AD6373638}" type="presParOf" srcId="{211DA7D3-00CA-418F-9A5C-3F061B3E9848}" destId="{04240ACD-C66C-4F92-A528-662441707D7E}" srcOrd="4" destOrd="0" presId="urn:microsoft.com/office/officeart/2018/2/layout/IconVerticalSolidList"/>
    <dgm:cxn modelId="{6495E8AF-43D8-47BC-AADB-F81A3D9AB931}" type="presParOf" srcId="{04240ACD-C66C-4F92-A528-662441707D7E}" destId="{1AF85B5C-752F-4D76-BFCB-B22821A903FC}" srcOrd="0" destOrd="0" presId="urn:microsoft.com/office/officeart/2018/2/layout/IconVerticalSolidList"/>
    <dgm:cxn modelId="{CBDF36BC-4E8F-4BC9-B336-61CEFB6D7B00}" type="presParOf" srcId="{04240ACD-C66C-4F92-A528-662441707D7E}" destId="{247026E4-139A-4C53-870E-0903533FB340}" srcOrd="1" destOrd="0" presId="urn:microsoft.com/office/officeart/2018/2/layout/IconVerticalSolidList"/>
    <dgm:cxn modelId="{45FF0316-08EC-4DCC-9642-DA35FF98EE6A}" type="presParOf" srcId="{04240ACD-C66C-4F92-A528-662441707D7E}" destId="{D8601C9B-AFF7-436F-A025-EBB13F1E844C}" srcOrd="2" destOrd="0" presId="urn:microsoft.com/office/officeart/2018/2/layout/IconVerticalSolidList"/>
    <dgm:cxn modelId="{54CE764B-5F33-4142-9434-8186C97E876D}" type="presParOf" srcId="{04240ACD-C66C-4F92-A528-662441707D7E}" destId="{406A8FC7-D403-43AC-9558-5E0ED03F9E94}" srcOrd="3" destOrd="0" presId="urn:microsoft.com/office/officeart/2018/2/layout/IconVerticalSolidList"/>
    <dgm:cxn modelId="{5E8F2174-BC8E-4011-A660-31EEBC3863B6}" type="presParOf" srcId="{211DA7D3-00CA-418F-9A5C-3F061B3E9848}" destId="{B77BFD29-13A0-4A1A-BBBF-71FCE2449445}" srcOrd="5" destOrd="0" presId="urn:microsoft.com/office/officeart/2018/2/layout/IconVerticalSolidList"/>
    <dgm:cxn modelId="{21B3E513-3F80-459E-BC21-EB8620D54073}" type="presParOf" srcId="{211DA7D3-00CA-418F-9A5C-3F061B3E9848}" destId="{EA24A674-6F3E-4A20-A2C6-1C58F422FB36}" srcOrd="6" destOrd="0" presId="urn:microsoft.com/office/officeart/2018/2/layout/IconVerticalSolidList"/>
    <dgm:cxn modelId="{A1ADE6D4-5FC7-4028-AF93-21C28A121F9A}" type="presParOf" srcId="{EA24A674-6F3E-4A20-A2C6-1C58F422FB36}" destId="{0FC9CB16-56C4-4D34-B5A0-74CA53D4A075}" srcOrd="0" destOrd="0" presId="urn:microsoft.com/office/officeart/2018/2/layout/IconVerticalSolidList"/>
    <dgm:cxn modelId="{A51A0AE2-8561-4F3C-93CF-98357ECBB0DF}" type="presParOf" srcId="{EA24A674-6F3E-4A20-A2C6-1C58F422FB36}" destId="{CE1A6EB8-A501-472B-B04E-D432CC14701A}" srcOrd="1" destOrd="0" presId="urn:microsoft.com/office/officeart/2018/2/layout/IconVerticalSolidList"/>
    <dgm:cxn modelId="{79019F99-2011-42B5-9B58-319741CEEE4A}" type="presParOf" srcId="{EA24A674-6F3E-4A20-A2C6-1C58F422FB36}" destId="{AB4DDE7E-BA4C-4A5C-9A8C-3853B288A395}" srcOrd="2" destOrd="0" presId="urn:microsoft.com/office/officeart/2018/2/layout/IconVerticalSolidList"/>
    <dgm:cxn modelId="{68B8CDD0-97DB-408F-BFF2-C2D46B9700BF}" type="presParOf" srcId="{EA24A674-6F3E-4A20-A2C6-1C58F422FB36}" destId="{C5891897-7163-48D3-84F6-8A3083B0843B}" srcOrd="3" destOrd="0" presId="urn:microsoft.com/office/officeart/2018/2/layout/IconVerticalSolidList"/>
    <dgm:cxn modelId="{E06B9783-8303-4A2A-A540-9D715D93ADF1}" type="presParOf" srcId="{211DA7D3-00CA-418F-9A5C-3F061B3E9848}" destId="{15D41D8A-6EBA-4BE2-A512-53714360522E}" srcOrd="7" destOrd="0" presId="urn:microsoft.com/office/officeart/2018/2/layout/IconVerticalSolidList"/>
    <dgm:cxn modelId="{08731CBF-3389-4AF5-87A2-4EA5B8181BC4}" type="presParOf" srcId="{211DA7D3-00CA-418F-9A5C-3F061B3E9848}" destId="{308652B9-EB18-40F6-A386-13AE4BE8F23F}" srcOrd="8" destOrd="0" presId="urn:microsoft.com/office/officeart/2018/2/layout/IconVerticalSolidList"/>
    <dgm:cxn modelId="{65CAA33B-79DB-4B13-83CB-4300481E1646}" type="presParOf" srcId="{308652B9-EB18-40F6-A386-13AE4BE8F23F}" destId="{EA26779E-8F0A-41AA-B582-B49E23103F09}" srcOrd="0" destOrd="0" presId="urn:microsoft.com/office/officeart/2018/2/layout/IconVerticalSolidList"/>
    <dgm:cxn modelId="{EB148ACA-344D-4096-9158-7E45FE6F4CCB}" type="presParOf" srcId="{308652B9-EB18-40F6-A386-13AE4BE8F23F}" destId="{F1EA491C-6D8F-4A1E-97BA-16C805916D30}" srcOrd="1" destOrd="0" presId="urn:microsoft.com/office/officeart/2018/2/layout/IconVerticalSolidList"/>
    <dgm:cxn modelId="{8278661D-7908-4F63-88F4-57FD0F49CFD9}" type="presParOf" srcId="{308652B9-EB18-40F6-A386-13AE4BE8F23F}" destId="{08822384-3F12-4894-B95E-80CF657990B1}" srcOrd="2" destOrd="0" presId="urn:microsoft.com/office/officeart/2018/2/layout/IconVerticalSolidList"/>
    <dgm:cxn modelId="{13C67069-034F-4BCF-BD06-8D6AA51DD81C}" type="presParOf" srcId="{308652B9-EB18-40F6-A386-13AE4BE8F23F}" destId="{221E2D3F-6726-4534-A1A4-7A03CD70282F}" srcOrd="3" destOrd="0" presId="urn:microsoft.com/office/officeart/2018/2/layout/IconVerticalSolidList"/>
    <dgm:cxn modelId="{B543F01D-A454-48D8-A843-6EBEBFDD95BC}" type="presParOf" srcId="{211DA7D3-00CA-418F-9A5C-3F061B3E9848}" destId="{B4F3B5C3-C0FF-4421-B75B-E91A63E16CB8}" srcOrd="9" destOrd="0" presId="urn:microsoft.com/office/officeart/2018/2/layout/IconVerticalSolidList"/>
    <dgm:cxn modelId="{7DFE2401-6BFD-4EF4-9B15-3B591A1E5B1B}" type="presParOf" srcId="{211DA7D3-00CA-418F-9A5C-3F061B3E9848}" destId="{B0861952-6379-48FB-B635-09F47790E7E5}" srcOrd="10" destOrd="0" presId="urn:microsoft.com/office/officeart/2018/2/layout/IconVerticalSolidList"/>
    <dgm:cxn modelId="{2EC982CB-943C-46F6-B938-3EC6301F94B2}" type="presParOf" srcId="{B0861952-6379-48FB-B635-09F47790E7E5}" destId="{AFE1D285-2F9E-4C6A-9583-6A894EF087DE}" srcOrd="0" destOrd="0" presId="urn:microsoft.com/office/officeart/2018/2/layout/IconVerticalSolidList"/>
    <dgm:cxn modelId="{5ED34916-3EEF-4095-ABB2-3431C2A7BF9F}" type="presParOf" srcId="{B0861952-6379-48FB-B635-09F47790E7E5}" destId="{59B64E81-39CB-4550-8BBB-1DAE4C3E3CB0}" srcOrd="1" destOrd="0" presId="urn:microsoft.com/office/officeart/2018/2/layout/IconVerticalSolidList"/>
    <dgm:cxn modelId="{09E7E368-1201-4727-92D6-1274E13E7E9D}" type="presParOf" srcId="{B0861952-6379-48FB-B635-09F47790E7E5}" destId="{94749A46-AC63-4218-9198-192258CAD4D7}" srcOrd="2" destOrd="0" presId="urn:microsoft.com/office/officeart/2018/2/layout/IconVerticalSolidList"/>
    <dgm:cxn modelId="{016F6B17-7EFE-4798-808E-8547D422E413}" type="presParOf" srcId="{B0861952-6379-48FB-B635-09F47790E7E5}" destId="{D8010F20-DEAE-4124-9962-AFD9628BF795}" srcOrd="3" destOrd="0" presId="urn:microsoft.com/office/officeart/2018/2/layout/IconVerticalSolidList"/>
    <dgm:cxn modelId="{8BFA5467-9609-48CE-991E-E994D7C2AE80}" type="presParOf" srcId="{211DA7D3-00CA-418F-9A5C-3F061B3E9848}" destId="{4467D3F7-DB36-432C-95F3-4E35033C1993}" srcOrd="11" destOrd="0" presId="urn:microsoft.com/office/officeart/2018/2/layout/IconVerticalSolidList"/>
    <dgm:cxn modelId="{B77A8937-F7F9-4CA3-873A-680AFB249E55}" type="presParOf" srcId="{211DA7D3-00CA-418F-9A5C-3F061B3E9848}" destId="{AF01AE09-5D46-450A-9D90-640798C8BAC2}" srcOrd="12" destOrd="0" presId="urn:microsoft.com/office/officeart/2018/2/layout/IconVerticalSolidList"/>
    <dgm:cxn modelId="{1D958C72-5429-4054-960F-A0FB216AF849}" type="presParOf" srcId="{AF01AE09-5D46-450A-9D90-640798C8BAC2}" destId="{CE8DD71F-CD13-48B0-8632-56D87A987FED}" srcOrd="0" destOrd="0" presId="urn:microsoft.com/office/officeart/2018/2/layout/IconVerticalSolidList"/>
    <dgm:cxn modelId="{022E36CE-3C5A-4697-9827-F648DE728925}" type="presParOf" srcId="{AF01AE09-5D46-450A-9D90-640798C8BAC2}" destId="{08FB3EF7-4E5C-4881-8750-D816583F01E2}" srcOrd="1" destOrd="0" presId="urn:microsoft.com/office/officeart/2018/2/layout/IconVerticalSolidList"/>
    <dgm:cxn modelId="{FB4DD0BC-10C7-407D-9D8D-BA08C9EF4A76}" type="presParOf" srcId="{AF01AE09-5D46-450A-9D90-640798C8BAC2}" destId="{EC73A5C4-C86F-401C-AD61-2AD005EF3C64}" srcOrd="2" destOrd="0" presId="urn:microsoft.com/office/officeart/2018/2/layout/IconVerticalSolidList"/>
    <dgm:cxn modelId="{49E3953D-08D6-4742-9158-8EC9D710A22A}" type="presParOf" srcId="{AF01AE09-5D46-450A-9D90-640798C8BAC2}" destId="{AD5CF23D-CCD4-4BBF-96CC-12BB4A68F9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03813A-9C41-4BE5-912F-A335D33CC9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1238451-B2CA-4728-926F-7D739BE430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Google forms</a:t>
          </a:r>
          <a:endParaRPr lang="en-US"/>
        </a:p>
      </dgm:t>
    </dgm:pt>
    <dgm:pt modelId="{64D9D855-5C2D-4D1B-8CBD-0922D4E9A8FF}" type="parTrans" cxnId="{41BAEE1F-BE05-4AA6-AD80-0CBE9F245864}">
      <dgm:prSet/>
      <dgm:spPr/>
      <dgm:t>
        <a:bodyPr/>
        <a:lstStyle/>
        <a:p>
          <a:endParaRPr lang="en-US"/>
        </a:p>
      </dgm:t>
    </dgm:pt>
    <dgm:pt modelId="{D7213995-4ADD-40FF-854C-B734415E484B}" type="sibTrans" cxnId="{41BAEE1F-BE05-4AA6-AD80-0CBE9F245864}">
      <dgm:prSet/>
      <dgm:spPr/>
      <dgm:t>
        <a:bodyPr/>
        <a:lstStyle/>
        <a:p>
          <a:endParaRPr lang="en-US"/>
        </a:p>
      </dgm:t>
    </dgm:pt>
    <dgm:pt modelId="{8D242707-5B4D-4C90-8D4E-B3A59A3868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Google excel</a:t>
          </a:r>
          <a:r>
            <a:rPr lang="en-US"/>
            <a:t>:</a:t>
          </a:r>
        </a:p>
      </dgm:t>
    </dgm:pt>
    <dgm:pt modelId="{E57A1333-ED9E-4E2F-BB33-B626E2F958E7}" type="parTrans" cxnId="{A1B682D5-FB3C-4139-825E-13AC5BEBA8E3}">
      <dgm:prSet/>
      <dgm:spPr/>
      <dgm:t>
        <a:bodyPr/>
        <a:lstStyle/>
        <a:p>
          <a:endParaRPr lang="en-US"/>
        </a:p>
      </dgm:t>
    </dgm:pt>
    <dgm:pt modelId="{BF5F2F1C-24F5-42EF-A791-6B5C8494E6E5}" type="sibTrans" cxnId="{A1B682D5-FB3C-4139-825E-13AC5BEBA8E3}">
      <dgm:prSet/>
      <dgm:spPr/>
      <dgm:t>
        <a:bodyPr/>
        <a:lstStyle/>
        <a:p>
          <a:endParaRPr lang="en-US"/>
        </a:p>
      </dgm:t>
    </dgm:pt>
    <dgm:pt modelId="{1146FB3C-ACD5-49CD-B972-60D00764F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Incident tracking system</a:t>
          </a:r>
          <a:endParaRPr lang="en-US"/>
        </a:p>
      </dgm:t>
    </dgm:pt>
    <dgm:pt modelId="{7101FF4D-9171-40A5-8EFD-4F6D4E644D02}" type="parTrans" cxnId="{CD4C5D81-7409-4176-BEF7-0AE5BECC8A06}">
      <dgm:prSet/>
      <dgm:spPr/>
      <dgm:t>
        <a:bodyPr/>
        <a:lstStyle/>
        <a:p>
          <a:endParaRPr lang="en-US"/>
        </a:p>
      </dgm:t>
    </dgm:pt>
    <dgm:pt modelId="{3DCFD9D4-A705-46A7-B419-9D291D0B7209}" type="sibTrans" cxnId="{CD4C5D81-7409-4176-BEF7-0AE5BECC8A06}">
      <dgm:prSet/>
      <dgm:spPr/>
      <dgm:t>
        <a:bodyPr/>
        <a:lstStyle/>
        <a:p>
          <a:endParaRPr lang="en-US"/>
        </a:p>
      </dgm:t>
    </dgm:pt>
    <dgm:pt modelId="{03D34DB2-A4C8-4F9E-B397-E980326D63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Knowledge Base</a:t>
          </a:r>
          <a:endParaRPr lang="en-US"/>
        </a:p>
      </dgm:t>
    </dgm:pt>
    <dgm:pt modelId="{6A1D9C29-91E8-4C23-BE5D-61059489CBEA}" type="parTrans" cxnId="{AF2CB247-8D47-4B23-8ED6-16C56D65DA6D}">
      <dgm:prSet/>
      <dgm:spPr/>
      <dgm:t>
        <a:bodyPr/>
        <a:lstStyle/>
        <a:p>
          <a:endParaRPr lang="en-US"/>
        </a:p>
      </dgm:t>
    </dgm:pt>
    <dgm:pt modelId="{C824A6D8-35B3-45F2-8934-619D9C88027B}" type="sibTrans" cxnId="{AF2CB247-8D47-4B23-8ED6-16C56D65DA6D}">
      <dgm:prSet/>
      <dgm:spPr/>
      <dgm:t>
        <a:bodyPr/>
        <a:lstStyle/>
        <a:p>
          <a:endParaRPr lang="en-US"/>
        </a:p>
      </dgm:t>
    </dgm:pt>
    <dgm:pt modelId="{2974E545-91F2-438C-87B1-07747D19DD1E}" type="pres">
      <dgm:prSet presAssocID="{7C03813A-9C41-4BE5-912F-A335D33CC984}" presName="root" presStyleCnt="0">
        <dgm:presLayoutVars>
          <dgm:dir/>
          <dgm:resizeHandles val="exact"/>
        </dgm:presLayoutVars>
      </dgm:prSet>
      <dgm:spPr/>
    </dgm:pt>
    <dgm:pt modelId="{32F4A8F4-04BE-4D21-B5C1-763D53518E19}" type="pres">
      <dgm:prSet presAssocID="{91238451-B2CA-4728-926F-7D739BE4302A}" presName="compNode" presStyleCnt="0"/>
      <dgm:spPr/>
    </dgm:pt>
    <dgm:pt modelId="{448174A0-1392-4E8F-A168-A88F0322E6A1}" type="pres">
      <dgm:prSet presAssocID="{91238451-B2CA-4728-926F-7D739BE4302A}" presName="bgRect" presStyleLbl="bgShp" presStyleIdx="0" presStyleCnt="4"/>
      <dgm:spPr/>
    </dgm:pt>
    <dgm:pt modelId="{B7BC2020-1619-4C26-9F9B-AB96AB4A2B5C}" type="pres">
      <dgm:prSet presAssocID="{91238451-B2CA-4728-926F-7D739BE430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D2FA7D0-4122-48C4-8852-EE55DEFB2A3C}" type="pres">
      <dgm:prSet presAssocID="{91238451-B2CA-4728-926F-7D739BE4302A}" presName="spaceRect" presStyleCnt="0"/>
      <dgm:spPr/>
    </dgm:pt>
    <dgm:pt modelId="{56994892-4B0C-43FA-8249-7323F7E69B84}" type="pres">
      <dgm:prSet presAssocID="{91238451-B2CA-4728-926F-7D739BE4302A}" presName="parTx" presStyleLbl="revTx" presStyleIdx="0" presStyleCnt="4">
        <dgm:presLayoutVars>
          <dgm:chMax val="0"/>
          <dgm:chPref val="0"/>
        </dgm:presLayoutVars>
      </dgm:prSet>
      <dgm:spPr/>
    </dgm:pt>
    <dgm:pt modelId="{4B7A4A2F-98C4-4ED9-B652-BD1E1196A8D5}" type="pres">
      <dgm:prSet presAssocID="{D7213995-4ADD-40FF-854C-B734415E484B}" presName="sibTrans" presStyleCnt="0"/>
      <dgm:spPr/>
    </dgm:pt>
    <dgm:pt modelId="{0ECD623F-613E-4962-9467-D3D402AC552D}" type="pres">
      <dgm:prSet presAssocID="{8D242707-5B4D-4C90-8D4E-B3A59A38683A}" presName="compNode" presStyleCnt="0"/>
      <dgm:spPr/>
    </dgm:pt>
    <dgm:pt modelId="{32BD3888-9CCC-473D-883F-09AEA6CBB2F9}" type="pres">
      <dgm:prSet presAssocID="{8D242707-5B4D-4C90-8D4E-B3A59A38683A}" presName="bgRect" presStyleLbl="bgShp" presStyleIdx="1" presStyleCnt="4"/>
      <dgm:spPr/>
    </dgm:pt>
    <dgm:pt modelId="{4D47F13F-C4B1-4266-8338-C1E785E200B1}" type="pres">
      <dgm:prSet presAssocID="{8D242707-5B4D-4C90-8D4E-B3A59A3868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F0F123D-89CF-4E62-A49C-76D5909BCE42}" type="pres">
      <dgm:prSet presAssocID="{8D242707-5B4D-4C90-8D4E-B3A59A38683A}" presName="spaceRect" presStyleCnt="0"/>
      <dgm:spPr/>
    </dgm:pt>
    <dgm:pt modelId="{B08E7834-92B0-4671-9ABF-60D60D2A051B}" type="pres">
      <dgm:prSet presAssocID="{8D242707-5B4D-4C90-8D4E-B3A59A38683A}" presName="parTx" presStyleLbl="revTx" presStyleIdx="1" presStyleCnt="4">
        <dgm:presLayoutVars>
          <dgm:chMax val="0"/>
          <dgm:chPref val="0"/>
        </dgm:presLayoutVars>
      </dgm:prSet>
      <dgm:spPr/>
    </dgm:pt>
    <dgm:pt modelId="{511B61FC-35E5-4CE9-8D07-7C627D8987E3}" type="pres">
      <dgm:prSet presAssocID="{BF5F2F1C-24F5-42EF-A791-6B5C8494E6E5}" presName="sibTrans" presStyleCnt="0"/>
      <dgm:spPr/>
    </dgm:pt>
    <dgm:pt modelId="{6D3DBC96-CEC8-4241-B732-3A6292C1A460}" type="pres">
      <dgm:prSet presAssocID="{1146FB3C-ACD5-49CD-B972-60D00764FE96}" presName="compNode" presStyleCnt="0"/>
      <dgm:spPr/>
    </dgm:pt>
    <dgm:pt modelId="{E1F027CF-CE54-49B0-842C-7655B65BAA98}" type="pres">
      <dgm:prSet presAssocID="{1146FB3C-ACD5-49CD-B972-60D00764FE96}" presName="bgRect" presStyleLbl="bgShp" presStyleIdx="2" presStyleCnt="4"/>
      <dgm:spPr/>
    </dgm:pt>
    <dgm:pt modelId="{79D0BBD8-086E-4D03-8BE7-95BF5009220C}" type="pres">
      <dgm:prSet presAssocID="{1146FB3C-ACD5-49CD-B972-60D00764FE9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DB1D7B7-8EB0-4CA9-82F8-DB1029FC1146}" type="pres">
      <dgm:prSet presAssocID="{1146FB3C-ACD5-49CD-B972-60D00764FE96}" presName="spaceRect" presStyleCnt="0"/>
      <dgm:spPr/>
    </dgm:pt>
    <dgm:pt modelId="{D5281974-23DA-4A87-9E00-B6A32BC35FD5}" type="pres">
      <dgm:prSet presAssocID="{1146FB3C-ACD5-49CD-B972-60D00764FE96}" presName="parTx" presStyleLbl="revTx" presStyleIdx="2" presStyleCnt="4">
        <dgm:presLayoutVars>
          <dgm:chMax val="0"/>
          <dgm:chPref val="0"/>
        </dgm:presLayoutVars>
      </dgm:prSet>
      <dgm:spPr/>
    </dgm:pt>
    <dgm:pt modelId="{1AAA8F7F-1A3B-488E-929E-A1D04DA57CEC}" type="pres">
      <dgm:prSet presAssocID="{3DCFD9D4-A705-46A7-B419-9D291D0B7209}" presName="sibTrans" presStyleCnt="0"/>
      <dgm:spPr/>
    </dgm:pt>
    <dgm:pt modelId="{1AB27D57-6335-4657-89CF-0A25ABDB5506}" type="pres">
      <dgm:prSet presAssocID="{03D34DB2-A4C8-4F9E-B397-E980326D6343}" presName="compNode" presStyleCnt="0"/>
      <dgm:spPr/>
    </dgm:pt>
    <dgm:pt modelId="{39BA63C9-59CB-4BA0-B9AC-1E9704D251CF}" type="pres">
      <dgm:prSet presAssocID="{03D34DB2-A4C8-4F9E-B397-E980326D6343}" presName="bgRect" presStyleLbl="bgShp" presStyleIdx="3" presStyleCnt="4"/>
      <dgm:spPr/>
    </dgm:pt>
    <dgm:pt modelId="{8E00594C-80BF-43B1-843D-943C7FD7B846}" type="pres">
      <dgm:prSet presAssocID="{03D34DB2-A4C8-4F9E-B397-E980326D634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6CF1CC7-59B6-43CF-A20C-B0B79050B695}" type="pres">
      <dgm:prSet presAssocID="{03D34DB2-A4C8-4F9E-B397-E980326D6343}" presName="spaceRect" presStyleCnt="0"/>
      <dgm:spPr/>
    </dgm:pt>
    <dgm:pt modelId="{A04D20F6-662B-4027-B030-5C16D75A1DF8}" type="pres">
      <dgm:prSet presAssocID="{03D34DB2-A4C8-4F9E-B397-E980326D634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C7AF314-02D4-48C4-BC26-4D3F6EB984EA}" type="presOf" srcId="{7C03813A-9C41-4BE5-912F-A335D33CC984}" destId="{2974E545-91F2-438C-87B1-07747D19DD1E}" srcOrd="0" destOrd="0" presId="urn:microsoft.com/office/officeart/2018/2/layout/IconVerticalSolidList"/>
    <dgm:cxn modelId="{EE04351C-F296-4541-BBBE-64722EB8514A}" type="presOf" srcId="{91238451-B2CA-4728-926F-7D739BE4302A}" destId="{56994892-4B0C-43FA-8249-7323F7E69B84}" srcOrd="0" destOrd="0" presId="urn:microsoft.com/office/officeart/2018/2/layout/IconVerticalSolidList"/>
    <dgm:cxn modelId="{41BAEE1F-BE05-4AA6-AD80-0CBE9F245864}" srcId="{7C03813A-9C41-4BE5-912F-A335D33CC984}" destId="{91238451-B2CA-4728-926F-7D739BE4302A}" srcOrd="0" destOrd="0" parTransId="{64D9D855-5C2D-4D1B-8CBD-0922D4E9A8FF}" sibTransId="{D7213995-4ADD-40FF-854C-B734415E484B}"/>
    <dgm:cxn modelId="{3A0D8B36-0C90-413C-B0FF-96BF7869D2A2}" type="presOf" srcId="{1146FB3C-ACD5-49CD-B972-60D00764FE96}" destId="{D5281974-23DA-4A87-9E00-B6A32BC35FD5}" srcOrd="0" destOrd="0" presId="urn:microsoft.com/office/officeart/2018/2/layout/IconVerticalSolidList"/>
    <dgm:cxn modelId="{93A78E3A-8625-46FD-AE26-C7C356A4327A}" type="presOf" srcId="{8D242707-5B4D-4C90-8D4E-B3A59A38683A}" destId="{B08E7834-92B0-4671-9ABF-60D60D2A051B}" srcOrd="0" destOrd="0" presId="urn:microsoft.com/office/officeart/2018/2/layout/IconVerticalSolidList"/>
    <dgm:cxn modelId="{AF2CB247-8D47-4B23-8ED6-16C56D65DA6D}" srcId="{7C03813A-9C41-4BE5-912F-A335D33CC984}" destId="{03D34DB2-A4C8-4F9E-B397-E980326D6343}" srcOrd="3" destOrd="0" parTransId="{6A1D9C29-91E8-4C23-BE5D-61059489CBEA}" sibTransId="{C824A6D8-35B3-45F2-8934-619D9C88027B}"/>
    <dgm:cxn modelId="{793C3D50-DBB3-4F80-A7D7-324392A3EBC1}" type="presOf" srcId="{03D34DB2-A4C8-4F9E-B397-E980326D6343}" destId="{A04D20F6-662B-4027-B030-5C16D75A1DF8}" srcOrd="0" destOrd="0" presId="urn:microsoft.com/office/officeart/2018/2/layout/IconVerticalSolidList"/>
    <dgm:cxn modelId="{CD4C5D81-7409-4176-BEF7-0AE5BECC8A06}" srcId="{7C03813A-9C41-4BE5-912F-A335D33CC984}" destId="{1146FB3C-ACD5-49CD-B972-60D00764FE96}" srcOrd="2" destOrd="0" parTransId="{7101FF4D-9171-40A5-8EFD-4F6D4E644D02}" sibTransId="{3DCFD9D4-A705-46A7-B419-9D291D0B7209}"/>
    <dgm:cxn modelId="{A1B682D5-FB3C-4139-825E-13AC5BEBA8E3}" srcId="{7C03813A-9C41-4BE5-912F-A335D33CC984}" destId="{8D242707-5B4D-4C90-8D4E-B3A59A38683A}" srcOrd="1" destOrd="0" parTransId="{E57A1333-ED9E-4E2F-BB33-B626E2F958E7}" sibTransId="{BF5F2F1C-24F5-42EF-A791-6B5C8494E6E5}"/>
    <dgm:cxn modelId="{114EB9EE-9AA9-449D-B678-91E40F595957}" type="presParOf" srcId="{2974E545-91F2-438C-87B1-07747D19DD1E}" destId="{32F4A8F4-04BE-4D21-B5C1-763D53518E19}" srcOrd="0" destOrd="0" presId="urn:microsoft.com/office/officeart/2018/2/layout/IconVerticalSolidList"/>
    <dgm:cxn modelId="{AC44548F-E7AD-4A9F-9546-2953B5153ADC}" type="presParOf" srcId="{32F4A8F4-04BE-4D21-B5C1-763D53518E19}" destId="{448174A0-1392-4E8F-A168-A88F0322E6A1}" srcOrd="0" destOrd="0" presId="urn:microsoft.com/office/officeart/2018/2/layout/IconVerticalSolidList"/>
    <dgm:cxn modelId="{D5FBF1AF-0D1A-482D-A446-04D4DBDC3A46}" type="presParOf" srcId="{32F4A8F4-04BE-4D21-B5C1-763D53518E19}" destId="{B7BC2020-1619-4C26-9F9B-AB96AB4A2B5C}" srcOrd="1" destOrd="0" presId="urn:microsoft.com/office/officeart/2018/2/layout/IconVerticalSolidList"/>
    <dgm:cxn modelId="{930A3D14-DB34-42AB-9129-42B5335BB2DF}" type="presParOf" srcId="{32F4A8F4-04BE-4D21-B5C1-763D53518E19}" destId="{BD2FA7D0-4122-48C4-8852-EE55DEFB2A3C}" srcOrd="2" destOrd="0" presId="urn:microsoft.com/office/officeart/2018/2/layout/IconVerticalSolidList"/>
    <dgm:cxn modelId="{A243C0F8-C8FF-4167-8FE7-01824F5B2BF7}" type="presParOf" srcId="{32F4A8F4-04BE-4D21-B5C1-763D53518E19}" destId="{56994892-4B0C-43FA-8249-7323F7E69B84}" srcOrd="3" destOrd="0" presId="urn:microsoft.com/office/officeart/2018/2/layout/IconVerticalSolidList"/>
    <dgm:cxn modelId="{4440EE21-32A9-4E4D-B8C4-1279A6F391FD}" type="presParOf" srcId="{2974E545-91F2-438C-87B1-07747D19DD1E}" destId="{4B7A4A2F-98C4-4ED9-B652-BD1E1196A8D5}" srcOrd="1" destOrd="0" presId="urn:microsoft.com/office/officeart/2018/2/layout/IconVerticalSolidList"/>
    <dgm:cxn modelId="{CE5CD4CD-72A2-4A05-A3F4-58F18D70B5AD}" type="presParOf" srcId="{2974E545-91F2-438C-87B1-07747D19DD1E}" destId="{0ECD623F-613E-4962-9467-D3D402AC552D}" srcOrd="2" destOrd="0" presId="urn:microsoft.com/office/officeart/2018/2/layout/IconVerticalSolidList"/>
    <dgm:cxn modelId="{F17C1DDE-4CE3-40C1-878C-793338A63F65}" type="presParOf" srcId="{0ECD623F-613E-4962-9467-D3D402AC552D}" destId="{32BD3888-9CCC-473D-883F-09AEA6CBB2F9}" srcOrd="0" destOrd="0" presId="urn:microsoft.com/office/officeart/2018/2/layout/IconVerticalSolidList"/>
    <dgm:cxn modelId="{2AA8A0F4-9116-41BB-A01F-F98BF5BE2D1B}" type="presParOf" srcId="{0ECD623F-613E-4962-9467-D3D402AC552D}" destId="{4D47F13F-C4B1-4266-8338-C1E785E200B1}" srcOrd="1" destOrd="0" presId="urn:microsoft.com/office/officeart/2018/2/layout/IconVerticalSolidList"/>
    <dgm:cxn modelId="{7DA95F98-5CE2-43E4-B9DD-BB6913FAC808}" type="presParOf" srcId="{0ECD623F-613E-4962-9467-D3D402AC552D}" destId="{9F0F123D-89CF-4E62-A49C-76D5909BCE42}" srcOrd="2" destOrd="0" presId="urn:microsoft.com/office/officeart/2018/2/layout/IconVerticalSolidList"/>
    <dgm:cxn modelId="{0E30DC9B-218D-4D97-9D03-8D982215E5DF}" type="presParOf" srcId="{0ECD623F-613E-4962-9467-D3D402AC552D}" destId="{B08E7834-92B0-4671-9ABF-60D60D2A051B}" srcOrd="3" destOrd="0" presId="urn:microsoft.com/office/officeart/2018/2/layout/IconVerticalSolidList"/>
    <dgm:cxn modelId="{756C1142-59DD-4F78-9C68-879EE80663AF}" type="presParOf" srcId="{2974E545-91F2-438C-87B1-07747D19DD1E}" destId="{511B61FC-35E5-4CE9-8D07-7C627D8987E3}" srcOrd="3" destOrd="0" presId="urn:microsoft.com/office/officeart/2018/2/layout/IconVerticalSolidList"/>
    <dgm:cxn modelId="{2F60330E-75B6-488D-BFB7-5A20CF1741AF}" type="presParOf" srcId="{2974E545-91F2-438C-87B1-07747D19DD1E}" destId="{6D3DBC96-CEC8-4241-B732-3A6292C1A460}" srcOrd="4" destOrd="0" presId="urn:microsoft.com/office/officeart/2018/2/layout/IconVerticalSolidList"/>
    <dgm:cxn modelId="{27E4373C-E018-400E-AB92-8F5A8F70D574}" type="presParOf" srcId="{6D3DBC96-CEC8-4241-B732-3A6292C1A460}" destId="{E1F027CF-CE54-49B0-842C-7655B65BAA98}" srcOrd="0" destOrd="0" presId="urn:microsoft.com/office/officeart/2018/2/layout/IconVerticalSolidList"/>
    <dgm:cxn modelId="{7ABE33D7-FD2F-49F7-8A59-3FD526EE7FDB}" type="presParOf" srcId="{6D3DBC96-CEC8-4241-B732-3A6292C1A460}" destId="{79D0BBD8-086E-4D03-8BE7-95BF5009220C}" srcOrd="1" destOrd="0" presId="urn:microsoft.com/office/officeart/2018/2/layout/IconVerticalSolidList"/>
    <dgm:cxn modelId="{D295422F-C785-476A-9EDC-956146AC5176}" type="presParOf" srcId="{6D3DBC96-CEC8-4241-B732-3A6292C1A460}" destId="{ADB1D7B7-8EB0-4CA9-82F8-DB1029FC1146}" srcOrd="2" destOrd="0" presId="urn:microsoft.com/office/officeart/2018/2/layout/IconVerticalSolidList"/>
    <dgm:cxn modelId="{05059122-B9A3-4D54-A199-EBCB9D51F079}" type="presParOf" srcId="{6D3DBC96-CEC8-4241-B732-3A6292C1A460}" destId="{D5281974-23DA-4A87-9E00-B6A32BC35FD5}" srcOrd="3" destOrd="0" presId="urn:microsoft.com/office/officeart/2018/2/layout/IconVerticalSolidList"/>
    <dgm:cxn modelId="{DC569F51-ED6C-4B2A-B721-D78ECF8646F0}" type="presParOf" srcId="{2974E545-91F2-438C-87B1-07747D19DD1E}" destId="{1AAA8F7F-1A3B-488E-929E-A1D04DA57CEC}" srcOrd="5" destOrd="0" presId="urn:microsoft.com/office/officeart/2018/2/layout/IconVerticalSolidList"/>
    <dgm:cxn modelId="{2063D5D0-0C02-4187-99D5-D131BB53AB2F}" type="presParOf" srcId="{2974E545-91F2-438C-87B1-07747D19DD1E}" destId="{1AB27D57-6335-4657-89CF-0A25ABDB5506}" srcOrd="6" destOrd="0" presId="urn:microsoft.com/office/officeart/2018/2/layout/IconVerticalSolidList"/>
    <dgm:cxn modelId="{39576633-ECE3-4345-B345-5A91051D6DE0}" type="presParOf" srcId="{1AB27D57-6335-4657-89CF-0A25ABDB5506}" destId="{39BA63C9-59CB-4BA0-B9AC-1E9704D251CF}" srcOrd="0" destOrd="0" presId="urn:microsoft.com/office/officeart/2018/2/layout/IconVerticalSolidList"/>
    <dgm:cxn modelId="{0D5B9463-F4DB-4FEF-A81E-E402F04F7E87}" type="presParOf" srcId="{1AB27D57-6335-4657-89CF-0A25ABDB5506}" destId="{8E00594C-80BF-43B1-843D-943C7FD7B846}" srcOrd="1" destOrd="0" presId="urn:microsoft.com/office/officeart/2018/2/layout/IconVerticalSolidList"/>
    <dgm:cxn modelId="{73E8BF4F-4AE3-4072-8110-DD7C037F256B}" type="presParOf" srcId="{1AB27D57-6335-4657-89CF-0A25ABDB5506}" destId="{B6CF1CC7-59B6-43CF-A20C-B0B79050B695}" srcOrd="2" destOrd="0" presId="urn:microsoft.com/office/officeart/2018/2/layout/IconVerticalSolidList"/>
    <dgm:cxn modelId="{51FE4A32-76AF-4B51-A14E-20DAE5A6D3CF}" type="presParOf" srcId="{1AB27D57-6335-4657-89CF-0A25ABDB5506}" destId="{A04D20F6-662B-4027-B030-5C16D75A1D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B0F183-12BE-4DB0-91C1-BF1C9828E23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16C40E-0316-4E58-A730-5FDD89AFAD06}">
      <dgm:prSet/>
      <dgm:spPr/>
      <dgm:t>
        <a:bodyPr/>
        <a:lstStyle/>
        <a:p>
          <a:r>
            <a:rPr lang="en-US" b="1"/>
            <a:t>Re-engineering</a:t>
          </a:r>
          <a:endParaRPr lang="en-US"/>
        </a:p>
      </dgm:t>
    </dgm:pt>
    <dgm:pt modelId="{0F8F17C1-8571-4D61-9FBF-FAB7C61ED278}" type="parTrans" cxnId="{AD6FB5FD-F7A1-4D5D-BF01-908156686131}">
      <dgm:prSet/>
      <dgm:spPr/>
      <dgm:t>
        <a:bodyPr/>
        <a:lstStyle/>
        <a:p>
          <a:endParaRPr lang="en-US"/>
        </a:p>
      </dgm:t>
    </dgm:pt>
    <dgm:pt modelId="{E3F404C0-D6F1-4F30-9E95-35308B603952}" type="sibTrans" cxnId="{AD6FB5FD-F7A1-4D5D-BF01-908156686131}">
      <dgm:prSet/>
      <dgm:spPr/>
      <dgm:t>
        <a:bodyPr/>
        <a:lstStyle/>
        <a:p>
          <a:endParaRPr lang="en-US"/>
        </a:p>
      </dgm:t>
    </dgm:pt>
    <dgm:pt modelId="{F55134EC-9C69-47C2-97CD-6E21193727B4}">
      <dgm:prSet/>
      <dgm:spPr/>
      <dgm:t>
        <a:bodyPr/>
        <a:lstStyle/>
        <a:p>
          <a:r>
            <a:rPr lang="en-US" b="1"/>
            <a:t>Reverse engineering</a:t>
          </a:r>
          <a:endParaRPr lang="en-US"/>
        </a:p>
      </dgm:t>
    </dgm:pt>
    <dgm:pt modelId="{5B0A4530-5ADD-41E6-88FE-FFE84479BDA6}" type="parTrans" cxnId="{D1CCC03C-28B7-4F36-8542-7B055A3E02BE}">
      <dgm:prSet/>
      <dgm:spPr/>
      <dgm:t>
        <a:bodyPr/>
        <a:lstStyle/>
        <a:p>
          <a:endParaRPr lang="en-US"/>
        </a:p>
      </dgm:t>
    </dgm:pt>
    <dgm:pt modelId="{B51AAD5B-D966-435B-A06C-6014B0ADE05E}" type="sibTrans" cxnId="{D1CCC03C-28B7-4F36-8542-7B055A3E02BE}">
      <dgm:prSet/>
      <dgm:spPr/>
      <dgm:t>
        <a:bodyPr/>
        <a:lstStyle/>
        <a:p>
          <a:endParaRPr lang="en-US"/>
        </a:p>
      </dgm:t>
    </dgm:pt>
    <dgm:pt modelId="{B2C26FD8-6AD3-45B5-8A7F-C726ADD6FFAC}">
      <dgm:prSet/>
      <dgm:spPr/>
      <dgm:t>
        <a:bodyPr/>
        <a:lstStyle/>
        <a:p>
          <a:r>
            <a:rPr lang="en-US" b="1"/>
            <a:t>Structured programming</a:t>
          </a:r>
          <a:endParaRPr lang="en-US"/>
        </a:p>
      </dgm:t>
    </dgm:pt>
    <dgm:pt modelId="{5677649A-E93F-495B-9BB0-DB5DADE95EEE}" type="parTrans" cxnId="{73CE3F78-B549-45E2-BD10-1D13C54F57F9}">
      <dgm:prSet/>
      <dgm:spPr/>
      <dgm:t>
        <a:bodyPr/>
        <a:lstStyle/>
        <a:p>
          <a:endParaRPr lang="en-US"/>
        </a:p>
      </dgm:t>
    </dgm:pt>
    <dgm:pt modelId="{FF5DE4FC-48AF-454D-9231-1E643BC2359C}" type="sibTrans" cxnId="{73CE3F78-B549-45E2-BD10-1D13C54F57F9}">
      <dgm:prSet/>
      <dgm:spPr/>
      <dgm:t>
        <a:bodyPr/>
        <a:lstStyle/>
        <a:p>
          <a:endParaRPr lang="en-US"/>
        </a:p>
      </dgm:t>
    </dgm:pt>
    <dgm:pt modelId="{6A12E3A7-BCED-4930-AFFF-3910F9C91AE0}">
      <dgm:prSet/>
      <dgm:spPr/>
      <dgm:t>
        <a:bodyPr/>
        <a:lstStyle/>
        <a:p>
          <a:r>
            <a:rPr lang="en-US" b="1"/>
            <a:t>Third party inspection</a:t>
          </a:r>
          <a:r>
            <a:rPr lang="en-US"/>
            <a:t>:</a:t>
          </a:r>
        </a:p>
      </dgm:t>
    </dgm:pt>
    <dgm:pt modelId="{EB87E423-AAF4-4D5C-8D92-37DB55631E25}" type="parTrans" cxnId="{9911D776-BB6F-4C94-8AB7-3FA1825F2B2C}">
      <dgm:prSet/>
      <dgm:spPr/>
      <dgm:t>
        <a:bodyPr/>
        <a:lstStyle/>
        <a:p>
          <a:endParaRPr lang="en-US"/>
        </a:p>
      </dgm:t>
    </dgm:pt>
    <dgm:pt modelId="{168ED964-673B-4629-B584-60FC39F23A15}" type="sibTrans" cxnId="{9911D776-BB6F-4C94-8AB7-3FA1825F2B2C}">
      <dgm:prSet/>
      <dgm:spPr/>
      <dgm:t>
        <a:bodyPr/>
        <a:lstStyle/>
        <a:p>
          <a:endParaRPr lang="en-US"/>
        </a:p>
      </dgm:t>
    </dgm:pt>
    <dgm:pt modelId="{DE7AEC78-E97F-4842-9730-024ACA53FBCC}" type="pres">
      <dgm:prSet presAssocID="{17B0F183-12BE-4DB0-91C1-BF1C9828E23B}" presName="root" presStyleCnt="0">
        <dgm:presLayoutVars>
          <dgm:dir/>
          <dgm:resizeHandles val="exact"/>
        </dgm:presLayoutVars>
      </dgm:prSet>
      <dgm:spPr/>
    </dgm:pt>
    <dgm:pt modelId="{8F2C1C3C-E836-4415-AC53-6CDF17DF19A1}" type="pres">
      <dgm:prSet presAssocID="{17B0F183-12BE-4DB0-91C1-BF1C9828E23B}" presName="container" presStyleCnt="0">
        <dgm:presLayoutVars>
          <dgm:dir/>
          <dgm:resizeHandles val="exact"/>
        </dgm:presLayoutVars>
      </dgm:prSet>
      <dgm:spPr/>
    </dgm:pt>
    <dgm:pt modelId="{F92EC644-7019-4900-BBDA-46966EDA7696}" type="pres">
      <dgm:prSet presAssocID="{F016C40E-0316-4E58-A730-5FDD89AFAD06}" presName="compNode" presStyleCnt="0"/>
      <dgm:spPr/>
    </dgm:pt>
    <dgm:pt modelId="{1892D06C-FDC7-4B14-91B8-F9110233B115}" type="pres">
      <dgm:prSet presAssocID="{F016C40E-0316-4E58-A730-5FDD89AFAD06}" presName="iconBgRect" presStyleLbl="bgShp" presStyleIdx="0" presStyleCnt="4"/>
      <dgm:spPr/>
    </dgm:pt>
    <dgm:pt modelId="{D873DCDF-F369-4BB9-83BA-CF37424D70A9}" type="pres">
      <dgm:prSet presAssocID="{F016C40E-0316-4E58-A730-5FDD89AFAD0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F6028B4F-9584-4C70-961F-49338225B0F5}" type="pres">
      <dgm:prSet presAssocID="{F016C40E-0316-4E58-A730-5FDD89AFAD06}" presName="spaceRect" presStyleCnt="0"/>
      <dgm:spPr/>
    </dgm:pt>
    <dgm:pt modelId="{62729082-D07A-4C38-BA15-831854B3AF7E}" type="pres">
      <dgm:prSet presAssocID="{F016C40E-0316-4E58-A730-5FDD89AFAD06}" presName="textRect" presStyleLbl="revTx" presStyleIdx="0" presStyleCnt="4">
        <dgm:presLayoutVars>
          <dgm:chMax val="1"/>
          <dgm:chPref val="1"/>
        </dgm:presLayoutVars>
      </dgm:prSet>
      <dgm:spPr/>
    </dgm:pt>
    <dgm:pt modelId="{76612975-63D2-4A37-94A8-08099E33ED97}" type="pres">
      <dgm:prSet presAssocID="{E3F404C0-D6F1-4F30-9E95-35308B603952}" presName="sibTrans" presStyleLbl="sibTrans2D1" presStyleIdx="0" presStyleCnt="0"/>
      <dgm:spPr/>
    </dgm:pt>
    <dgm:pt modelId="{87432F52-00EE-481A-914A-157B54732B11}" type="pres">
      <dgm:prSet presAssocID="{F55134EC-9C69-47C2-97CD-6E21193727B4}" presName="compNode" presStyleCnt="0"/>
      <dgm:spPr/>
    </dgm:pt>
    <dgm:pt modelId="{45655EFA-5EB9-4607-9818-C8DB74BA9DCD}" type="pres">
      <dgm:prSet presAssocID="{F55134EC-9C69-47C2-97CD-6E21193727B4}" presName="iconBgRect" presStyleLbl="bgShp" presStyleIdx="1" presStyleCnt="4"/>
      <dgm:spPr/>
    </dgm:pt>
    <dgm:pt modelId="{37B2AC7B-3F98-4FF7-88B3-78FA1A875557}" type="pres">
      <dgm:prSet presAssocID="{F55134EC-9C69-47C2-97CD-6E21193727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DFE643D6-09C1-4EDA-B6D2-9DD346F3188B}" type="pres">
      <dgm:prSet presAssocID="{F55134EC-9C69-47C2-97CD-6E21193727B4}" presName="spaceRect" presStyleCnt="0"/>
      <dgm:spPr/>
    </dgm:pt>
    <dgm:pt modelId="{1AF0C507-7D82-4EA5-A7B7-1F3E59F66C2A}" type="pres">
      <dgm:prSet presAssocID="{F55134EC-9C69-47C2-97CD-6E21193727B4}" presName="textRect" presStyleLbl="revTx" presStyleIdx="1" presStyleCnt="4">
        <dgm:presLayoutVars>
          <dgm:chMax val="1"/>
          <dgm:chPref val="1"/>
        </dgm:presLayoutVars>
      </dgm:prSet>
      <dgm:spPr/>
    </dgm:pt>
    <dgm:pt modelId="{F7746DAD-EE1A-4D33-92E5-FF7E45891BE4}" type="pres">
      <dgm:prSet presAssocID="{B51AAD5B-D966-435B-A06C-6014B0ADE05E}" presName="sibTrans" presStyleLbl="sibTrans2D1" presStyleIdx="0" presStyleCnt="0"/>
      <dgm:spPr/>
    </dgm:pt>
    <dgm:pt modelId="{AF5CD7A1-B0F4-4731-B59F-7DAD33BC6097}" type="pres">
      <dgm:prSet presAssocID="{B2C26FD8-6AD3-45B5-8A7F-C726ADD6FFAC}" presName="compNode" presStyleCnt="0"/>
      <dgm:spPr/>
    </dgm:pt>
    <dgm:pt modelId="{7A9732EF-A5FA-4831-96F6-842362B6FA2B}" type="pres">
      <dgm:prSet presAssocID="{B2C26FD8-6AD3-45B5-8A7F-C726ADD6FFAC}" presName="iconBgRect" presStyleLbl="bgShp" presStyleIdx="2" presStyleCnt="4"/>
      <dgm:spPr/>
    </dgm:pt>
    <dgm:pt modelId="{F8D969D2-63AC-4454-8B37-F72A4E8B0712}" type="pres">
      <dgm:prSet presAssocID="{B2C26FD8-6AD3-45B5-8A7F-C726ADD6FF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E4D00C-8D17-4DE5-95A0-43CA6B903449}" type="pres">
      <dgm:prSet presAssocID="{B2C26FD8-6AD3-45B5-8A7F-C726ADD6FFAC}" presName="spaceRect" presStyleCnt="0"/>
      <dgm:spPr/>
    </dgm:pt>
    <dgm:pt modelId="{A8486670-1360-42E4-8705-F8CE452993A5}" type="pres">
      <dgm:prSet presAssocID="{B2C26FD8-6AD3-45B5-8A7F-C726ADD6FFAC}" presName="textRect" presStyleLbl="revTx" presStyleIdx="2" presStyleCnt="4">
        <dgm:presLayoutVars>
          <dgm:chMax val="1"/>
          <dgm:chPref val="1"/>
        </dgm:presLayoutVars>
      </dgm:prSet>
      <dgm:spPr/>
    </dgm:pt>
    <dgm:pt modelId="{BCA9196A-0C4B-46F2-8F52-503BEA3810AC}" type="pres">
      <dgm:prSet presAssocID="{FF5DE4FC-48AF-454D-9231-1E643BC2359C}" presName="sibTrans" presStyleLbl="sibTrans2D1" presStyleIdx="0" presStyleCnt="0"/>
      <dgm:spPr/>
    </dgm:pt>
    <dgm:pt modelId="{E6FE7772-FA45-473E-A0E1-6C0671296CF4}" type="pres">
      <dgm:prSet presAssocID="{6A12E3A7-BCED-4930-AFFF-3910F9C91AE0}" presName="compNode" presStyleCnt="0"/>
      <dgm:spPr/>
    </dgm:pt>
    <dgm:pt modelId="{D5D0183E-BA34-4B72-BA26-626FD2585923}" type="pres">
      <dgm:prSet presAssocID="{6A12E3A7-BCED-4930-AFFF-3910F9C91AE0}" presName="iconBgRect" presStyleLbl="bgShp" presStyleIdx="3" presStyleCnt="4"/>
      <dgm:spPr/>
    </dgm:pt>
    <dgm:pt modelId="{B6457925-432D-416A-92B6-0BDF97DDC61D}" type="pres">
      <dgm:prSet presAssocID="{6A12E3A7-BCED-4930-AFFF-3910F9C91A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60B8FF22-21CD-44C4-B9BB-E2795874CE97}" type="pres">
      <dgm:prSet presAssocID="{6A12E3A7-BCED-4930-AFFF-3910F9C91AE0}" presName="spaceRect" presStyleCnt="0"/>
      <dgm:spPr/>
    </dgm:pt>
    <dgm:pt modelId="{BA88E72A-FAB4-41B9-8AF4-3B16D02608F0}" type="pres">
      <dgm:prSet presAssocID="{6A12E3A7-BCED-4930-AFFF-3910F9C91AE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0AE01C-8FD2-467F-AC26-A27D336512CE}" type="presOf" srcId="{6A12E3A7-BCED-4930-AFFF-3910F9C91AE0}" destId="{BA88E72A-FAB4-41B9-8AF4-3B16D02608F0}" srcOrd="0" destOrd="0" presId="urn:microsoft.com/office/officeart/2018/2/layout/IconCircleList"/>
    <dgm:cxn modelId="{E43D8B2B-DCF7-4681-9303-8D0856867020}" type="presOf" srcId="{E3F404C0-D6F1-4F30-9E95-35308B603952}" destId="{76612975-63D2-4A37-94A8-08099E33ED97}" srcOrd="0" destOrd="0" presId="urn:microsoft.com/office/officeart/2018/2/layout/IconCircleList"/>
    <dgm:cxn modelId="{1A7AA631-9385-492D-BB39-711BAECEC818}" type="presOf" srcId="{F55134EC-9C69-47C2-97CD-6E21193727B4}" destId="{1AF0C507-7D82-4EA5-A7B7-1F3E59F66C2A}" srcOrd="0" destOrd="0" presId="urn:microsoft.com/office/officeart/2018/2/layout/IconCircleList"/>
    <dgm:cxn modelId="{84C5A434-63EB-47B2-B8FE-860C0F5F6C3D}" type="presOf" srcId="{B51AAD5B-D966-435B-A06C-6014B0ADE05E}" destId="{F7746DAD-EE1A-4D33-92E5-FF7E45891BE4}" srcOrd="0" destOrd="0" presId="urn:microsoft.com/office/officeart/2018/2/layout/IconCircleList"/>
    <dgm:cxn modelId="{D1CCC03C-28B7-4F36-8542-7B055A3E02BE}" srcId="{17B0F183-12BE-4DB0-91C1-BF1C9828E23B}" destId="{F55134EC-9C69-47C2-97CD-6E21193727B4}" srcOrd="1" destOrd="0" parTransId="{5B0A4530-5ADD-41E6-88FE-FFE84479BDA6}" sibTransId="{B51AAD5B-D966-435B-A06C-6014B0ADE05E}"/>
    <dgm:cxn modelId="{295A0652-7544-4EED-A6FF-DEAC9B241E89}" type="presOf" srcId="{17B0F183-12BE-4DB0-91C1-BF1C9828E23B}" destId="{DE7AEC78-E97F-4842-9730-024ACA53FBCC}" srcOrd="0" destOrd="0" presId="urn:microsoft.com/office/officeart/2018/2/layout/IconCircleList"/>
    <dgm:cxn modelId="{9911D776-BB6F-4C94-8AB7-3FA1825F2B2C}" srcId="{17B0F183-12BE-4DB0-91C1-BF1C9828E23B}" destId="{6A12E3A7-BCED-4930-AFFF-3910F9C91AE0}" srcOrd="3" destOrd="0" parTransId="{EB87E423-AAF4-4D5C-8D92-37DB55631E25}" sibTransId="{168ED964-673B-4629-B584-60FC39F23A15}"/>
    <dgm:cxn modelId="{73CE3F78-B549-45E2-BD10-1D13C54F57F9}" srcId="{17B0F183-12BE-4DB0-91C1-BF1C9828E23B}" destId="{B2C26FD8-6AD3-45B5-8A7F-C726ADD6FFAC}" srcOrd="2" destOrd="0" parTransId="{5677649A-E93F-495B-9BB0-DB5DADE95EEE}" sibTransId="{FF5DE4FC-48AF-454D-9231-1E643BC2359C}"/>
    <dgm:cxn modelId="{15BB9B88-DE98-455D-ACB9-0CEDB38FCBA1}" type="presOf" srcId="{FF5DE4FC-48AF-454D-9231-1E643BC2359C}" destId="{BCA9196A-0C4B-46F2-8F52-503BEA3810AC}" srcOrd="0" destOrd="0" presId="urn:microsoft.com/office/officeart/2018/2/layout/IconCircleList"/>
    <dgm:cxn modelId="{A79CA9DD-A1AF-43B6-9DEF-B998D5AFF276}" type="presOf" srcId="{F016C40E-0316-4E58-A730-5FDD89AFAD06}" destId="{62729082-D07A-4C38-BA15-831854B3AF7E}" srcOrd="0" destOrd="0" presId="urn:microsoft.com/office/officeart/2018/2/layout/IconCircleList"/>
    <dgm:cxn modelId="{AD6FB5FD-F7A1-4D5D-BF01-908156686131}" srcId="{17B0F183-12BE-4DB0-91C1-BF1C9828E23B}" destId="{F016C40E-0316-4E58-A730-5FDD89AFAD06}" srcOrd="0" destOrd="0" parTransId="{0F8F17C1-8571-4D61-9FBF-FAB7C61ED278}" sibTransId="{E3F404C0-D6F1-4F30-9E95-35308B603952}"/>
    <dgm:cxn modelId="{736C05FF-3193-4059-A8DF-3561316BBB04}" type="presOf" srcId="{B2C26FD8-6AD3-45B5-8A7F-C726ADD6FFAC}" destId="{A8486670-1360-42E4-8705-F8CE452993A5}" srcOrd="0" destOrd="0" presId="urn:microsoft.com/office/officeart/2018/2/layout/IconCircleList"/>
    <dgm:cxn modelId="{59B77055-3120-4DC8-8F5D-F83D197B38DE}" type="presParOf" srcId="{DE7AEC78-E97F-4842-9730-024ACA53FBCC}" destId="{8F2C1C3C-E836-4415-AC53-6CDF17DF19A1}" srcOrd="0" destOrd="0" presId="urn:microsoft.com/office/officeart/2018/2/layout/IconCircleList"/>
    <dgm:cxn modelId="{7B1C1EA4-DF31-4D96-B82F-55B88700E815}" type="presParOf" srcId="{8F2C1C3C-E836-4415-AC53-6CDF17DF19A1}" destId="{F92EC644-7019-4900-BBDA-46966EDA7696}" srcOrd="0" destOrd="0" presId="urn:microsoft.com/office/officeart/2018/2/layout/IconCircleList"/>
    <dgm:cxn modelId="{510CA68D-BF56-43C6-B087-73EFD06BFCC2}" type="presParOf" srcId="{F92EC644-7019-4900-BBDA-46966EDA7696}" destId="{1892D06C-FDC7-4B14-91B8-F9110233B115}" srcOrd="0" destOrd="0" presId="urn:microsoft.com/office/officeart/2018/2/layout/IconCircleList"/>
    <dgm:cxn modelId="{1672FD0E-543E-41C3-86C5-67B7F9C65598}" type="presParOf" srcId="{F92EC644-7019-4900-BBDA-46966EDA7696}" destId="{D873DCDF-F369-4BB9-83BA-CF37424D70A9}" srcOrd="1" destOrd="0" presId="urn:microsoft.com/office/officeart/2018/2/layout/IconCircleList"/>
    <dgm:cxn modelId="{85C84373-37F2-4599-98F1-6AFD5A2A8AF9}" type="presParOf" srcId="{F92EC644-7019-4900-BBDA-46966EDA7696}" destId="{F6028B4F-9584-4C70-961F-49338225B0F5}" srcOrd="2" destOrd="0" presId="urn:microsoft.com/office/officeart/2018/2/layout/IconCircleList"/>
    <dgm:cxn modelId="{52A60680-34CF-4443-BA00-2480F29D9BEC}" type="presParOf" srcId="{F92EC644-7019-4900-BBDA-46966EDA7696}" destId="{62729082-D07A-4C38-BA15-831854B3AF7E}" srcOrd="3" destOrd="0" presId="urn:microsoft.com/office/officeart/2018/2/layout/IconCircleList"/>
    <dgm:cxn modelId="{AAE3C6DE-437B-44AC-BC66-AD2D9E96886E}" type="presParOf" srcId="{8F2C1C3C-E836-4415-AC53-6CDF17DF19A1}" destId="{76612975-63D2-4A37-94A8-08099E33ED97}" srcOrd="1" destOrd="0" presId="urn:microsoft.com/office/officeart/2018/2/layout/IconCircleList"/>
    <dgm:cxn modelId="{9A011130-A9E7-4B71-A16E-22A6572A2319}" type="presParOf" srcId="{8F2C1C3C-E836-4415-AC53-6CDF17DF19A1}" destId="{87432F52-00EE-481A-914A-157B54732B11}" srcOrd="2" destOrd="0" presId="urn:microsoft.com/office/officeart/2018/2/layout/IconCircleList"/>
    <dgm:cxn modelId="{6E9AB1ED-A45D-4130-90B9-204075565A77}" type="presParOf" srcId="{87432F52-00EE-481A-914A-157B54732B11}" destId="{45655EFA-5EB9-4607-9818-C8DB74BA9DCD}" srcOrd="0" destOrd="0" presId="urn:microsoft.com/office/officeart/2018/2/layout/IconCircleList"/>
    <dgm:cxn modelId="{0DCBD766-9C0B-4C17-9839-814DAFD715D5}" type="presParOf" srcId="{87432F52-00EE-481A-914A-157B54732B11}" destId="{37B2AC7B-3F98-4FF7-88B3-78FA1A875557}" srcOrd="1" destOrd="0" presId="urn:microsoft.com/office/officeart/2018/2/layout/IconCircleList"/>
    <dgm:cxn modelId="{97D6DD17-6C75-4E31-ABA6-E3587A2B6758}" type="presParOf" srcId="{87432F52-00EE-481A-914A-157B54732B11}" destId="{DFE643D6-09C1-4EDA-B6D2-9DD346F3188B}" srcOrd="2" destOrd="0" presId="urn:microsoft.com/office/officeart/2018/2/layout/IconCircleList"/>
    <dgm:cxn modelId="{C3F65C13-5D0D-4B6B-8D4A-073539610BC2}" type="presParOf" srcId="{87432F52-00EE-481A-914A-157B54732B11}" destId="{1AF0C507-7D82-4EA5-A7B7-1F3E59F66C2A}" srcOrd="3" destOrd="0" presId="urn:microsoft.com/office/officeart/2018/2/layout/IconCircleList"/>
    <dgm:cxn modelId="{A50AF2DE-76D9-4B47-8627-8B1844B994DE}" type="presParOf" srcId="{8F2C1C3C-E836-4415-AC53-6CDF17DF19A1}" destId="{F7746DAD-EE1A-4D33-92E5-FF7E45891BE4}" srcOrd="3" destOrd="0" presId="urn:microsoft.com/office/officeart/2018/2/layout/IconCircleList"/>
    <dgm:cxn modelId="{B7D71429-CC36-49DB-B7BD-CA94D72E385B}" type="presParOf" srcId="{8F2C1C3C-E836-4415-AC53-6CDF17DF19A1}" destId="{AF5CD7A1-B0F4-4731-B59F-7DAD33BC6097}" srcOrd="4" destOrd="0" presId="urn:microsoft.com/office/officeart/2018/2/layout/IconCircleList"/>
    <dgm:cxn modelId="{337577F1-2D05-4BD0-9A34-DC9F40AF19BC}" type="presParOf" srcId="{AF5CD7A1-B0F4-4731-B59F-7DAD33BC6097}" destId="{7A9732EF-A5FA-4831-96F6-842362B6FA2B}" srcOrd="0" destOrd="0" presId="urn:microsoft.com/office/officeart/2018/2/layout/IconCircleList"/>
    <dgm:cxn modelId="{2E9655F7-4B22-4E46-976C-EFCC2AC38D4D}" type="presParOf" srcId="{AF5CD7A1-B0F4-4731-B59F-7DAD33BC6097}" destId="{F8D969D2-63AC-4454-8B37-F72A4E8B0712}" srcOrd="1" destOrd="0" presId="urn:microsoft.com/office/officeart/2018/2/layout/IconCircleList"/>
    <dgm:cxn modelId="{E74394B1-161B-479A-85B9-3C78F5DB8F19}" type="presParOf" srcId="{AF5CD7A1-B0F4-4731-B59F-7DAD33BC6097}" destId="{86E4D00C-8D17-4DE5-95A0-43CA6B903449}" srcOrd="2" destOrd="0" presId="urn:microsoft.com/office/officeart/2018/2/layout/IconCircleList"/>
    <dgm:cxn modelId="{922A962E-DED6-4C77-AD64-4B7AC649732A}" type="presParOf" srcId="{AF5CD7A1-B0F4-4731-B59F-7DAD33BC6097}" destId="{A8486670-1360-42E4-8705-F8CE452993A5}" srcOrd="3" destOrd="0" presId="urn:microsoft.com/office/officeart/2018/2/layout/IconCircleList"/>
    <dgm:cxn modelId="{BE5C7B79-4B73-42A1-9549-8295CEEF8C6F}" type="presParOf" srcId="{8F2C1C3C-E836-4415-AC53-6CDF17DF19A1}" destId="{BCA9196A-0C4B-46F2-8F52-503BEA3810AC}" srcOrd="5" destOrd="0" presId="urn:microsoft.com/office/officeart/2018/2/layout/IconCircleList"/>
    <dgm:cxn modelId="{42528147-CAB9-4A8E-BFA2-4093E20100D6}" type="presParOf" srcId="{8F2C1C3C-E836-4415-AC53-6CDF17DF19A1}" destId="{E6FE7772-FA45-473E-A0E1-6C0671296CF4}" srcOrd="6" destOrd="0" presId="urn:microsoft.com/office/officeart/2018/2/layout/IconCircleList"/>
    <dgm:cxn modelId="{29144AAD-7719-49EA-B881-4E1CCAAE390F}" type="presParOf" srcId="{E6FE7772-FA45-473E-A0E1-6C0671296CF4}" destId="{D5D0183E-BA34-4B72-BA26-626FD2585923}" srcOrd="0" destOrd="0" presId="urn:microsoft.com/office/officeart/2018/2/layout/IconCircleList"/>
    <dgm:cxn modelId="{319FCF66-90D8-46F7-856C-868E7FB0754C}" type="presParOf" srcId="{E6FE7772-FA45-473E-A0E1-6C0671296CF4}" destId="{B6457925-432D-416A-92B6-0BDF97DDC61D}" srcOrd="1" destOrd="0" presId="urn:microsoft.com/office/officeart/2018/2/layout/IconCircleList"/>
    <dgm:cxn modelId="{DBB87092-DC07-485E-855D-83CFB4A70897}" type="presParOf" srcId="{E6FE7772-FA45-473E-A0E1-6C0671296CF4}" destId="{60B8FF22-21CD-44C4-B9BB-E2795874CE97}" srcOrd="2" destOrd="0" presId="urn:microsoft.com/office/officeart/2018/2/layout/IconCircleList"/>
    <dgm:cxn modelId="{F313D1AE-CA6D-4975-96C6-88F015B573FE}" type="presParOf" srcId="{E6FE7772-FA45-473E-A0E1-6C0671296CF4}" destId="{BA88E72A-FAB4-41B9-8AF4-3B16D02608F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08CC54-CF95-4070-831A-889BECF1C21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0B16C45-4F4A-4093-A478-D73E72516B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Product Architecture and Components</a:t>
          </a:r>
          <a:endParaRPr lang="en-US"/>
        </a:p>
      </dgm:t>
    </dgm:pt>
    <dgm:pt modelId="{4BA7839D-840B-4984-A0A2-548D744015B8}" type="parTrans" cxnId="{83290D1F-E307-49F2-BF96-F6DD52F8199F}">
      <dgm:prSet/>
      <dgm:spPr/>
      <dgm:t>
        <a:bodyPr/>
        <a:lstStyle/>
        <a:p>
          <a:endParaRPr lang="en-US"/>
        </a:p>
      </dgm:t>
    </dgm:pt>
    <dgm:pt modelId="{85A6D22A-3E65-4F10-B2C5-A43C483984FE}" type="sibTrans" cxnId="{83290D1F-E307-49F2-BF96-F6DD52F819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CEA900-6AEE-49AE-A07F-EB70743785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User interface</a:t>
          </a:r>
          <a:endParaRPr lang="en-US"/>
        </a:p>
      </dgm:t>
    </dgm:pt>
    <dgm:pt modelId="{C602641C-9E86-4794-BDAF-9D25864D9C26}" type="parTrans" cxnId="{CCC2CF7D-269F-4B8D-A47A-CC7DB546A164}">
      <dgm:prSet/>
      <dgm:spPr/>
      <dgm:t>
        <a:bodyPr/>
        <a:lstStyle/>
        <a:p>
          <a:endParaRPr lang="en-US"/>
        </a:p>
      </dgm:t>
    </dgm:pt>
    <dgm:pt modelId="{DD0B9786-607D-4529-B1E8-82F9540A9B45}" type="sibTrans" cxnId="{CCC2CF7D-269F-4B8D-A47A-CC7DB546A1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126E45-31A9-4A43-8276-D54077863D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Components</a:t>
          </a:r>
          <a:endParaRPr lang="en-US"/>
        </a:p>
      </dgm:t>
    </dgm:pt>
    <dgm:pt modelId="{92E7CCA5-3AFA-4FEF-A48F-37ADF0F1DEAE}" type="parTrans" cxnId="{8CC23CD3-7DA6-472F-89CC-C45AEDF8C53E}">
      <dgm:prSet/>
      <dgm:spPr/>
      <dgm:t>
        <a:bodyPr/>
        <a:lstStyle/>
        <a:p>
          <a:endParaRPr lang="en-US"/>
        </a:p>
      </dgm:t>
    </dgm:pt>
    <dgm:pt modelId="{4E69C22A-3600-4E5F-A1E6-8552C58414F1}" type="sibTrans" cxnId="{8CC23CD3-7DA6-472F-89CC-C45AEDF8C53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04DB8B-9801-41F5-AB07-3EC7180158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Core Functionalities</a:t>
          </a:r>
          <a:endParaRPr lang="en-US"/>
        </a:p>
      </dgm:t>
    </dgm:pt>
    <dgm:pt modelId="{27518B3A-4DD0-40B7-AF13-A84400DB437E}" type="parTrans" cxnId="{77E71B5C-C92D-4F2E-BFD4-2AA4B468BE19}">
      <dgm:prSet/>
      <dgm:spPr/>
      <dgm:t>
        <a:bodyPr/>
        <a:lstStyle/>
        <a:p>
          <a:endParaRPr lang="en-US"/>
        </a:p>
      </dgm:t>
    </dgm:pt>
    <dgm:pt modelId="{B242A548-D75B-488A-84DD-38AAB3A1505E}" type="sibTrans" cxnId="{77E71B5C-C92D-4F2E-BFD4-2AA4B468BE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BD1911-9F8B-4DE6-A0EB-5AC729CEC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Hardware Level/Databases</a:t>
          </a:r>
          <a:endParaRPr lang="en-US" dirty="0"/>
        </a:p>
      </dgm:t>
    </dgm:pt>
    <dgm:pt modelId="{C9944720-136C-45AC-9ED3-0B0A51313571}" type="parTrans" cxnId="{8F0ECD98-2A00-477B-B644-562D3741CA0C}">
      <dgm:prSet/>
      <dgm:spPr/>
      <dgm:t>
        <a:bodyPr/>
        <a:lstStyle/>
        <a:p>
          <a:endParaRPr lang="en-US"/>
        </a:p>
      </dgm:t>
    </dgm:pt>
    <dgm:pt modelId="{74DC2FB7-C836-4D0E-9711-07DAA4DB7007}" type="sibTrans" cxnId="{8F0ECD98-2A00-477B-B644-562D3741CA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5F18FE-01EF-47A1-B11F-85FF2F5B36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Product Interfaces</a:t>
          </a:r>
          <a:endParaRPr lang="en-US" dirty="0"/>
        </a:p>
      </dgm:t>
    </dgm:pt>
    <dgm:pt modelId="{42EC6AC5-3E3D-4899-B6A7-AFE17F0CF8CB}" type="parTrans" cxnId="{CF343C6C-B3B7-4426-B0AE-903E57485330}">
      <dgm:prSet/>
      <dgm:spPr/>
      <dgm:t>
        <a:bodyPr/>
        <a:lstStyle/>
        <a:p>
          <a:endParaRPr lang="en-US"/>
        </a:p>
      </dgm:t>
    </dgm:pt>
    <dgm:pt modelId="{47B75B2D-E394-4D98-B223-069F9EFB983E}" type="sibTrans" cxnId="{CF343C6C-B3B7-4426-B0AE-903E57485330}">
      <dgm:prSet/>
      <dgm:spPr/>
      <dgm:t>
        <a:bodyPr/>
        <a:lstStyle/>
        <a:p>
          <a:endParaRPr lang="en-US"/>
        </a:p>
      </dgm:t>
    </dgm:pt>
    <dgm:pt modelId="{32EB0D83-1DDD-4B13-834E-40924E143873}" type="pres">
      <dgm:prSet presAssocID="{D908CC54-CF95-4070-831A-889BECF1C21D}" presName="root" presStyleCnt="0">
        <dgm:presLayoutVars>
          <dgm:dir/>
          <dgm:resizeHandles val="exact"/>
        </dgm:presLayoutVars>
      </dgm:prSet>
      <dgm:spPr/>
    </dgm:pt>
    <dgm:pt modelId="{CE9BA633-5172-43D6-AB06-69788EBF3505}" type="pres">
      <dgm:prSet presAssocID="{D908CC54-CF95-4070-831A-889BECF1C21D}" presName="container" presStyleCnt="0">
        <dgm:presLayoutVars>
          <dgm:dir/>
          <dgm:resizeHandles val="exact"/>
        </dgm:presLayoutVars>
      </dgm:prSet>
      <dgm:spPr/>
    </dgm:pt>
    <dgm:pt modelId="{858DDB19-5C63-4F01-B20C-351FF86D3D3F}" type="pres">
      <dgm:prSet presAssocID="{20B16C45-4F4A-4093-A478-D73E72516B90}" presName="compNode" presStyleCnt="0"/>
      <dgm:spPr/>
    </dgm:pt>
    <dgm:pt modelId="{C769AAA8-26E5-49AE-9C94-315809EC3693}" type="pres">
      <dgm:prSet presAssocID="{20B16C45-4F4A-4093-A478-D73E72516B90}" presName="iconBgRect" presStyleLbl="bgShp" presStyleIdx="0" presStyleCnt="6"/>
      <dgm:spPr/>
    </dgm:pt>
    <dgm:pt modelId="{9D655311-C7D8-4C35-9C69-699B20A78F11}" type="pres">
      <dgm:prSet presAssocID="{20B16C45-4F4A-4093-A478-D73E72516B9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C23E325-8112-40B4-B13A-ABD80974AC8D}" type="pres">
      <dgm:prSet presAssocID="{20B16C45-4F4A-4093-A478-D73E72516B90}" presName="spaceRect" presStyleCnt="0"/>
      <dgm:spPr/>
    </dgm:pt>
    <dgm:pt modelId="{8CE6896C-4F17-44C3-937C-317385EE4EC1}" type="pres">
      <dgm:prSet presAssocID="{20B16C45-4F4A-4093-A478-D73E72516B90}" presName="textRect" presStyleLbl="revTx" presStyleIdx="0" presStyleCnt="6">
        <dgm:presLayoutVars>
          <dgm:chMax val="1"/>
          <dgm:chPref val="1"/>
        </dgm:presLayoutVars>
      </dgm:prSet>
      <dgm:spPr/>
    </dgm:pt>
    <dgm:pt modelId="{1670AF1D-8896-4DDE-8455-A0C1441E9E4A}" type="pres">
      <dgm:prSet presAssocID="{85A6D22A-3E65-4F10-B2C5-A43C483984FE}" presName="sibTrans" presStyleLbl="sibTrans2D1" presStyleIdx="0" presStyleCnt="0"/>
      <dgm:spPr/>
    </dgm:pt>
    <dgm:pt modelId="{DD7F0DE0-149B-415A-84CF-290C30FFF583}" type="pres">
      <dgm:prSet presAssocID="{2DCEA900-6AEE-49AE-A07F-EB7074378560}" presName="compNode" presStyleCnt="0"/>
      <dgm:spPr/>
    </dgm:pt>
    <dgm:pt modelId="{C900029E-9577-47EF-A5A9-4714C5DFE983}" type="pres">
      <dgm:prSet presAssocID="{2DCEA900-6AEE-49AE-A07F-EB7074378560}" presName="iconBgRect" presStyleLbl="bgShp" presStyleIdx="1" presStyleCnt="6"/>
      <dgm:spPr/>
    </dgm:pt>
    <dgm:pt modelId="{D56B98E5-9D77-46D7-8CE3-E3421B94F849}" type="pres">
      <dgm:prSet presAssocID="{2DCEA900-6AEE-49AE-A07F-EB707437856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A995FB5-C4C5-4D8B-A6FB-363FECF0EB68}" type="pres">
      <dgm:prSet presAssocID="{2DCEA900-6AEE-49AE-A07F-EB7074378560}" presName="spaceRect" presStyleCnt="0"/>
      <dgm:spPr/>
    </dgm:pt>
    <dgm:pt modelId="{22FAABA8-7D9B-4961-B23C-CFAC5879780E}" type="pres">
      <dgm:prSet presAssocID="{2DCEA900-6AEE-49AE-A07F-EB7074378560}" presName="textRect" presStyleLbl="revTx" presStyleIdx="1" presStyleCnt="6">
        <dgm:presLayoutVars>
          <dgm:chMax val="1"/>
          <dgm:chPref val="1"/>
        </dgm:presLayoutVars>
      </dgm:prSet>
      <dgm:spPr/>
    </dgm:pt>
    <dgm:pt modelId="{8AFE6D46-0305-4A50-A6AE-9E6D0EE07ECA}" type="pres">
      <dgm:prSet presAssocID="{DD0B9786-607D-4529-B1E8-82F9540A9B45}" presName="sibTrans" presStyleLbl="sibTrans2D1" presStyleIdx="0" presStyleCnt="0"/>
      <dgm:spPr/>
    </dgm:pt>
    <dgm:pt modelId="{FC6969F7-076B-44AD-BDA1-602734AF3763}" type="pres">
      <dgm:prSet presAssocID="{FE126E45-31A9-4A43-8276-D54077863D9D}" presName="compNode" presStyleCnt="0"/>
      <dgm:spPr/>
    </dgm:pt>
    <dgm:pt modelId="{669EDCE1-E6AD-4B9F-9125-84DA726D3F45}" type="pres">
      <dgm:prSet presAssocID="{FE126E45-31A9-4A43-8276-D54077863D9D}" presName="iconBgRect" presStyleLbl="bgShp" presStyleIdx="2" presStyleCnt="6"/>
      <dgm:spPr/>
    </dgm:pt>
    <dgm:pt modelId="{78475630-91AD-4EC8-BE82-51B619D5B050}" type="pres">
      <dgm:prSet presAssocID="{FE126E45-31A9-4A43-8276-D54077863D9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220BBE8A-B31F-41F4-A248-1B9C7DEBB72F}" type="pres">
      <dgm:prSet presAssocID="{FE126E45-31A9-4A43-8276-D54077863D9D}" presName="spaceRect" presStyleCnt="0"/>
      <dgm:spPr/>
    </dgm:pt>
    <dgm:pt modelId="{A7E141B3-A86D-40D7-BFA2-7F39655E1424}" type="pres">
      <dgm:prSet presAssocID="{FE126E45-31A9-4A43-8276-D54077863D9D}" presName="textRect" presStyleLbl="revTx" presStyleIdx="2" presStyleCnt="6">
        <dgm:presLayoutVars>
          <dgm:chMax val="1"/>
          <dgm:chPref val="1"/>
        </dgm:presLayoutVars>
      </dgm:prSet>
      <dgm:spPr/>
    </dgm:pt>
    <dgm:pt modelId="{5F581B10-2BFC-49A0-85AA-43640136B368}" type="pres">
      <dgm:prSet presAssocID="{4E69C22A-3600-4E5F-A1E6-8552C58414F1}" presName="sibTrans" presStyleLbl="sibTrans2D1" presStyleIdx="0" presStyleCnt="0"/>
      <dgm:spPr/>
    </dgm:pt>
    <dgm:pt modelId="{0371BA2C-73A5-41B6-8223-4D04E3C0C989}" type="pres">
      <dgm:prSet presAssocID="{6204DB8B-9801-41F5-AB07-3EC71801580A}" presName="compNode" presStyleCnt="0"/>
      <dgm:spPr/>
    </dgm:pt>
    <dgm:pt modelId="{E2F1158A-87F9-43FC-AA1F-D441DB8F11E4}" type="pres">
      <dgm:prSet presAssocID="{6204DB8B-9801-41F5-AB07-3EC71801580A}" presName="iconBgRect" presStyleLbl="bgShp" presStyleIdx="3" presStyleCnt="6"/>
      <dgm:spPr/>
    </dgm:pt>
    <dgm:pt modelId="{43381B76-DE13-4902-847B-AFD37DBF7A4C}" type="pres">
      <dgm:prSet presAssocID="{6204DB8B-9801-41F5-AB07-3EC71801580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D6D867D-B72C-40C1-B464-B5B89FF15CFC}" type="pres">
      <dgm:prSet presAssocID="{6204DB8B-9801-41F5-AB07-3EC71801580A}" presName="spaceRect" presStyleCnt="0"/>
      <dgm:spPr/>
    </dgm:pt>
    <dgm:pt modelId="{4389E31C-5224-47E1-98D8-5C3F7D4DD9F8}" type="pres">
      <dgm:prSet presAssocID="{6204DB8B-9801-41F5-AB07-3EC71801580A}" presName="textRect" presStyleLbl="revTx" presStyleIdx="3" presStyleCnt="6">
        <dgm:presLayoutVars>
          <dgm:chMax val="1"/>
          <dgm:chPref val="1"/>
        </dgm:presLayoutVars>
      </dgm:prSet>
      <dgm:spPr/>
    </dgm:pt>
    <dgm:pt modelId="{0F55B530-2EE2-4F45-8D1D-B2463A705FB8}" type="pres">
      <dgm:prSet presAssocID="{B242A548-D75B-488A-84DD-38AAB3A1505E}" presName="sibTrans" presStyleLbl="sibTrans2D1" presStyleIdx="0" presStyleCnt="0"/>
      <dgm:spPr/>
    </dgm:pt>
    <dgm:pt modelId="{791874C9-45AD-44E6-803C-9A7994B10D3A}" type="pres">
      <dgm:prSet presAssocID="{86BD1911-9F8B-4DE6-A0EB-5AC729CECAA1}" presName="compNode" presStyleCnt="0"/>
      <dgm:spPr/>
    </dgm:pt>
    <dgm:pt modelId="{3FEF342B-38BC-4BD0-B208-8F480B8F4037}" type="pres">
      <dgm:prSet presAssocID="{86BD1911-9F8B-4DE6-A0EB-5AC729CECAA1}" presName="iconBgRect" presStyleLbl="bgShp" presStyleIdx="4" presStyleCnt="6"/>
      <dgm:spPr/>
    </dgm:pt>
    <dgm:pt modelId="{9A1EB0EA-6077-40E6-B7C9-9C89A5C2B520}" type="pres">
      <dgm:prSet presAssocID="{86BD1911-9F8B-4DE6-A0EB-5AC729CECAA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B2EE396-5117-4CA2-8E60-6BE87B65A263}" type="pres">
      <dgm:prSet presAssocID="{86BD1911-9F8B-4DE6-A0EB-5AC729CECAA1}" presName="spaceRect" presStyleCnt="0"/>
      <dgm:spPr/>
    </dgm:pt>
    <dgm:pt modelId="{2E057FD8-B2BC-4581-BCCB-CCA24924C3C3}" type="pres">
      <dgm:prSet presAssocID="{86BD1911-9F8B-4DE6-A0EB-5AC729CECAA1}" presName="textRect" presStyleLbl="revTx" presStyleIdx="4" presStyleCnt="6">
        <dgm:presLayoutVars>
          <dgm:chMax val="1"/>
          <dgm:chPref val="1"/>
        </dgm:presLayoutVars>
      </dgm:prSet>
      <dgm:spPr/>
    </dgm:pt>
    <dgm:pt modelId="{B17CDE9F-2557-47A9-B859-BA2F823D5EAB}" type="pres">
      <dgm:prSet presAssocID="{74DC2FB7-C836-4D0E-9711-07DAA4DB7007}" presName="sibTrans" presStyleLbl="sibTrans2D1" presStyleIdx="0" presStyleCnt="0"/>
      <dgm:spPr/>
    </dgm:pt>
    <dgm:pt modelId="{21E08FE8-AE45-4219-A7A0-0C90A356DE23}" type="pres">
      <dgm:prSet presAssocID="{575F18FE-01EF-47A1-B11F-85FF2F5B36F6}" presName="compNode" presStyleCnt="0"/>
      <dgm:spPr/>
    </dgm:pt>
    <dgm:pt modelId="{4FEB6067-4E05-4EE0-B13C-86DC2EEB5D50}" type="pres">
      <dgm:prSet presAssocID="{575F18FE-01EF-47A1-B11F-85FF2F5B36F6}" presName="iconBgRect" presStyleLbl="bgShp" presStyleIdx="5" presStyleCnt="6"/>
      <dgm:spPr/>
    </dgm:pt>
    <dgm:pt modelId="{BF8505EE-CEA1-4B1D-BF7E-C5B49D2365C1}" type="pres">
      <dgm:prSet presAssocID="{575F18FE-01EF-47A1-B11F-85FF2F5B36F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D1C9FC2-2BBB-47FA-ADA3-ED6140477998}" type="pres">
      <dgm:prSet presAssocID="{575F18FE-01EF-47A1-B11F-85FF2F5B36F6}" presName="spaceRect" presStyleCnt="0"/>
      <dgm:spPr/>
    </dgm:pt>
    <dgm:pt modelId="{5DC72A60-A1F0-437F-987D-441F83BF8612}" type="pres">
      <dgm:prSet presAssocID="{575F18FE-01EF-47A1-B11F-85FF2F5B36F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B657708-740F-45D0-BA09-F36773977F0D}" type="presOf" srcId="{86BD1911-9F8B-4DE6-A0EB-5AC729CECAA1}" destId="{2E057FD8-B2BC-4581-BCCB-CCA24924C3C3}" srcOrd="0" destOrd="0" presId="urn:microsoft.com/office/officeart/2018/2/layout/IconCircleList"/>
    <dgm:cxn modelId="{83290D1F-E307-49F2-BF96-F6DD52F8199F}" srcId="{D908CC54-CF95-4070-831A-889BECF1C21D}" destId="{20B16C45-4F4A-4093-A478-D73E72516B90}" srcOrd="0" destOrd="0" parTransId="{4BA7839D-840B-4984-A0A2-548D744015B8}" sibTransId="{85A6D22A-3E65-4F10-B2C5-A43C483984FE}"/>
    <dgm:cxn modelId="{77E71B5C-C92D-4F2E-BFD4-2AA4B468BE19}" srcId="{D908CC54-CF95-4070-831A-889BECF1C21D}" destId="{6204DB8B-9801-41F5-AB07-3EC71801580A}" srcOrd="3" destOrd="0" parTransId="{27518B3A-4DD0-40B7-AF13-A84400DB437E}" sibTransId="{B242A548-D75B-488A-84DD-38AAB3A1505E}"/>
    <dgm:cxn modelId="{6647FC5E-6766-44CB-A467-1F3EC36FCC90}" type="presOf" srcId="{2DCEA900-6AEE-49AE-A07F-EB7074378560}" destId="{22FAABA8-7D9B-4961-B23C-CFAC5879780E}" srcOrd="0" destOrd="0" presId="urn:microsoft.com/office/officeart/2018/2/layout/IconCircleList"/>
    <dgm:cxn modelId="{CF343C6C-B3B7-4426-B0AE-903E57485330}" srcId="{D908CC54-CF95-4070-831A-889BECF1C21D}" destId="{575F18FE-01EF-47A1-B11F-85FF2F5B36F6}" srcOrd="5" destOrd="0" parTransId="{42EC6AC5-3E3D-4899-B6A7-AFE17F0CF8CB}" sibTransId="{47B75B2D-E394-4D98-B223-069F9EFB983E}"/>
    <dgm:cxn modelId="{C333DF7B-60BF-4210-AD7D-001B1C5BA4BC}" type="presOf" srcId="{575F18FE-01EF-47A1-B11F-85FF2F5B36F6}" destId="{5DC72A60-A1F0-437F-987D-441F83BF8612}" srcOrd="0" destOrd="0" presId="urn:microsoft.com/office/officeart/2018/2/layout/IconCircleList"/>
    <dgm:cxn modelId="{CCC2CF7D-269F-4B8D-A47A-CC7DB546A164}" srcId="{D908CC54-CF95-4070-831A-889BECF1C21D}" destId="{2DCEA900-6AEE-49AE-A07F-EB7074378560}" srcOrd="1" destOrd="0" parTransId="{C602641C-9E86-4794-BDAF-9D25864D9C26}" sibTransId="{DD0B9786-607D-4529-B1E8-82F9540A9B45}"/>
    <dgm:cxn modelId="{4BC9F18C-086B-4177-A939-ECDD3B756A89}" type="presOf" srcId="{20B16C45-4F4A-4093-A478-D73E72516B90}" destId="{8CE6896C-4F17-44C3-937C-317385EE4EC1}" srcOrd="0" destOrd="0" presId="urn:microsoft.com/office/officeart/2018/2/layout/IconCircleList"/>
    <dgm:cxn modelId="{8F0ECD98-2A00-477B-B644-562D3741CA0C}" srcId="{D908CC54-CF95-4070-831A-889BECF1C21D}" destId="{86BD1911-9F8B-4DE6-A0EB-5AC729CECAA1}" srcOrd="4" destOrd="0" parTransId="{C9944720-136C-45AC-9ED3-0B0A51313571}" sibTransId="{74DC2FB7-C836-4D0E-9711-07DAA4DB7007}"/>
    <dgm:cxn modelId="{A45B41A0-90B2-4936-8A00-31D3296CDA7C}" type="presOf" srcId="{B242A548-D75B-488A-84DD-38AAB3A1505E}" destId="{0F55B530-2EE2-4F45-8D1D-B2463A705FB8}" srcOrd="0" destOrd="0" presId="urn:microsoft.com/office/officeart/2018/2/layout/IconCircleList"/>
    <dgm:cxn modelId="{7F191EAD-4695-4DCE-A73F-BC2F335FCF69}" type="presOf" srcId="{74DC2FB7-C836-4D0E-9711-07DAA4DB7007}" destId="{B17CDE9F-2557-47A9-B859-BA2F823D5EAB}" srcOrd="0" destOrd="0" presId="urn:microsoft.com/office/officeart/2018/2/layout/IconCircleList"/>
    <dgm:cxn modelId="{CCE189AD-1BD0-44BD-BEF1-82238E91379B}" type="presOf" srcId="{6204DB8B-9801-41F5-AB07-3EC71801580A}" destId="{4389E31C-5224-47E1-98D8-5C3F7D4DD9F8}" srcOrd="0" destOrd="0" presId="urn:microsoft.com/office/officeart/2018/2/layout/IconCircleList"/>
    <dgm:cxn modelId="{D43138C6-C0D8-4099-B839-12810FA410DD}" type="presOf" srcId="{4E69C22A-3600-4E5F-A1E6-8552C58414F1}" destId="{5F581B10-2BFC-49A0-85AA-43640136B368}" srcOrd="0" destOrd="0" presId="urn:microsoft.com/office/officeart/2018/2/layout/IconCircleList"/>
    <dgm:cxn modelId="{8CC23CD3-7DA6-472F-89CC-C45AEDF8C53E}" srcId="{D908CC54-CF95-4070-831A-889BECF1C21D}" destId="{FE126E45-31A9-4A43-8276-D54077863D9D}" srcOrd="2" destOrd="0" parTransId="{92E7CCA5-3AFA-4FEF-A48F-37ADF0F1DEAE}" sibTransId="{4E69C22A-3600-4E5F-A1E6-8552C58414F1}"/>
    <dgm:cxn modelId="{C6FD0DDA-9206-445D-B646-DE9B4B007C51}" type="presOf" srcId="{FE126E45-31A9-4A43-8276-D54077863D9D}" destId="{A7E141B3-A86D-40D7-BFA2-7F39655E1424}" srcOrd="0" destOrd="0" presId="urn:microsoft.com/office/officeart/2018/2/layout/IconCircleList"/>
    <dgm:cxn modelId="{9522B3F2-FCB3-4D54-B5C9-7965504E9832}" type="presOf" srcId="{85A6D22A-3E65-4F10-B2C5-A43C483984FE}" destId="{1670AF1D-8896-4DDE-8455-A0C1441E9E4A}" srcOrd="0" destOrd="0" presId="urn:microsoft.com/office/officeart/2018/2/layout/IconCircleList"/>
    <dgm:cxn modelId="{377C5BF6-E07F-45AF-8889-099A19C83AD2}" type="presOf" srcId="{D908CC54-CF95-4070-831A-889BECF1C21D}" destId="{32EB0D83-1DDD-4B13-834E-40924E143873}" srcOrd="0" destOrd="0" presId="urn:microsoft.com/office/officeart/2018/2/layout/IconCircleList"/>
    <dgm:cxn modelId="{2D5D68FB-987B-4693-A090-53016D5B6DDF}" type="presOf" srcId="{DD0B9786-607D-4529-B1E8-82F9540A9B45}" destId="{8AFE6D46-0305-4A50-A6AE-9E6D0EE07ECA}" srcOrd="0" destOrd="0" presId="urn:microsoft.com/office/officeart/2018/2/layout/IconCircleList"/>
    <dgm:cxn modelId="{F74167AF-B2A9-468C-8F16-05006F95F202}" type="presParOf" srcId="{32EB0D83-1DDD-4B13-834E-40924E143873}" destId="{CE9BA633-5172-43D6-AB06-69788EBF3505}" srcOrd="0" destOrd="0" presId="urn:microsoft.com/office/officeart/2018/2/layout/IconCircleList"/>
    <dgm:cxn modelId="{2ABC4663-6047-4028-8CE9-C19FA774A9A1}" type="presParOf" srcId="{CE9BA633-5172-43D6-AB06-69788EBF3505}" destId="{858DDB19-5C63-4F01-B20C-351FF86D3D3F}" srcOrd="0" destOrd="0" presId="urn:microsoft.com/office/officeart/2018/2/layout/IconCircleList"/>
    <dgm:cxn modelId="{A9FC81F5-285B-4D30-98FB-9F60DF7ED0FA}" type="presParOf" srcId="{858DDB19-5C63-4F01-B20C-351FF86D3D3F}" destId="{C769AAA8-26E5-49AE-9C94-315809EC3693}" srcOrd="0" destOrd="0" presId="urn:microsoft.com/office/officeart/2018/2/layout/IconCircleList"/>
    <dgm:cxn modelId="{809A5CA6-4156-4BE0-8525-5AB7A18D1120}" type="presParOf" srcId="{858DDB19-5C63-4F01-B20C-351FF86D3D3F}" destId="{9D655311-C7D8-4C35-9C69-699B20A78F11}" srcOrd="1" destOrd="0" presId="urn:microsoft.com/office/officeart/2018/2/layout/IconCircleList"/>
    <dgm:cxn modelId="{609F2040-C88D-4E28-BAF5-D1DB27EBE523}" type="presParOf" srcId="{858DDB19-5C63-4F01-B20C-351FF86D3D3F}" destId="{8C23E325-8112-40B4-B13A-ABD80974AC8D}" srcOrd="2" destOrd="0" presId="urn:microsoft.com/office/officeart/2018/2/layout/IconCircleList"/>
    <dgm:cxn modelId="{FACE314B-0CD5-4B4E-94F6-11EA616601FC}" type="presParOf" srcId="{858DDB19-5C63-4F01-B20C-351FF86D3D3F}" destId="{8CE6896C-4F17-44C3-937C-317385EE4EC1}" srcOrd="3" destOrd="0" presId="urn:microsoft.com/office/officeart/2018/2/layout/IconCircleList"/>
    <dgm:cxn modelId="{68B65427-E341-44C2-80D7-C88A6263A812}" type="presParOf" srcId="{CE9BA633-5172-43D6-AB06-69788EBF3505}" destId="{1670AF1D-8896-4DDE-8455-A0C1441E9E4A}" srcOrd="1" destOrd="0" presId="urn:microsoft.com/office/officeart/2018/2/layout/IconCircleList"/>
    <dgm:cxn modelId="{72C93368-5121-4F8F-B4E8-CD0CB7AE649D}" type="presParOf" srcId="{CE9BA633-5172-43D6-AB06-69788EBF3505}" destId="{DD7F0DE0-149B-415A-84CF-290C30FFF583}" srcOrd="2" destOrd="0" presId="urn:microsoft.com/office/officeart/2018/2/layout/IconCircleList"/>
    <dgm:cxn modelId="{ACAC8125-AD0F-4D86-B5F2-AF5D9B257E1A}" type="presParOf" srcId="{DD7F0DE0-149B-415A-84CF-290C30FFF583}" destId="{C900029E-9577-47EF-A5A9-4714C5DFE983}" srcOrd="0" destOrd="0" presId="urn:microsoft.com/office/officeart/2018/2/layout/IconCircleList"/>
    <dgm:cxn modelId="{C7682F26-3850-4C35-B79C-46F1CCF521FF}" type="presParOf" srcId="{DD7F0DE0-149B-415A-84CF-290C30FFF583}" destId="{D56B98E5-9D77-46D7-8CE3-E3421B94F849}" srcOrd="1" destOrd="0" presId="urn:microsoft.com/office/officeart/2018/2/layout/IconCircleList"/>
    <dgm:cxn modelId="{0AF6FB16-3897-45D3-ADC5-8969C228C031}" type="presParOf" srcId="{DD7F0DE0-149B-415A-84CF-290C30FFF583}" destId="{8A995FB5-C4C5-4D8B-A6FB-363FECF0EB68}" srcOrd="2" destOrd="0" presId="urn:microsoft.com/office/officeart/2018/2/layout/IconCircleList"/>
    <dgm:cxn modelId="{C1F12886-B714-4092-8001-9F5C90DA02EF}" type="presParOf" srcId="{DD7F0DE0-149B-415A-84CF-290C30FFF583}" destId="{22FAABA8-7D9B-4961-B23C-CFAC5879780E}" srcOrd="3" destOrd="0" presId="urn:microsoft.com/office/officeart/2018/2/layout/IconCircleList"/>
    <dgm:cxn modelId="{982F9A40-B89A-45B6-A302-227F5C04DED3}" type="presParOf" srcId="{CE9BA633-5172-43D6-AB06-69788EBF3505}" destId="{8AFE6D46-0305-4A50-A6AE-9E6D0EE07ECA}" srcOrd="3" destOrd="0" presId="urn:microsoft.com/office/officeart/2018/2/layout/IconCircleList"/>
    <dgm:cxn modelId="{784A44CE-F7DE-48AF-81E3-CA50F14D56B6}" type="presParOf" srcId="{CE9BA633-5172-43D6-AB06-69788EBF3505}" destId="{FC6969F7-076B-44AD-BDA1-602734AF3763}" srcOrd="4" destOrd="0" presId="urn:microsoft.com/office/officeart/2018/2/layout/IconCircleList"/>
    <dgm:cxn modelId="{D42DC752-329D-4A94-8E63-458831DEE7DF}" type="presParOf" srcId="{FC6969F7-076B-44AD-BDA1-602734AF3763}" destId="{669EDCE1-E6AD-4B9F-9125-84DA726D3F45}" srcOrd="0" destOrd="0" presId="urn:microsoft.com/office/officeart/2018/2/layout/IconCircleList"/>
    <dgm:cxn modelId="{67B4C532-E949-411A-958D-C3CF188B9877}" type="presParOf" srcId="{FC6969F7-076B-44AD-BDA1-602734AF3763}" destId="{78475630-91AD-4EC8-BE82-51B619D5B050}" srcOrd="1" destOrd="0" presId="urn:microsoft.com/office/officeart/2018/2/layout/IconCircleList"/>
    <dgm:cxn modelId="{A7D94970-10ED-4C23-A34A-2373F9647C32}" type="presParOf" srcId="{FC6969F7-076B-44AD-BDA1-602734AF3763}" destId="{220BBE8A-B31F-41F4-A248-1B9C7DEBB72F}" srcOrd="2" destOrd="0" presId="urn:microsoft.com/office/officeart/2018/2/layout/IconCircleList"/>
    <dgm:cxn modelId="{16F1EABA-A107-454D-AA9F-6A6189DF5232}" type="presParOf" srcId="{FC6969F7-076B-44AD-BDA1-602734AF3763}" destId="{A7E141B3-A86D-40D7-BFA2-7F39655E1424}" srcOrd="3" destOrd="0" presId="urn:microsoft.com/office/officeart/2018/2/layout/IconCircleList"/>
    <dgm:cxn modelId="{EA7B952A-F4EA-4951-AEA5-0CF00823B636}" type="presParOf" srcId="{CE9BA633-5172-43D6-AB06-69788EBF3505}" destId="{5F581B10-2BFC-49A0-85AA-43640136B368}" srcOrd="5" destOrd="0" presId="urn:microsoft.com/office/officeart/2018/2/layout/IconCircleList"/>
    <dgm:cxn modelId="{B2FB615E-38B1-48D8-81FF-68A7C20F6701}" type="presParOf" srcId="{CE9BA633-5172-43D6-AB06-69788EBF3505}" destId="{0371BA2C-73A5-41B6-8223-4D04E3C0C989}" srcOrd="6" destOrd="0" presId="urn:microsoft.com/office/officeart/2018/2/layout/IconCircleList"/>
    <dgm:cxn modelId="{9B3A69B9-190D-424C-B053-72D1ECB37FF0}" type="presParOf" srcId="{0371BA2C-73A5-41B6-8223-4D04E3C0C989}" destId="{E2F1158A-87F9-43FC-AA1F-D441DB8F11E4}" srcOrd="0" destOrd="0" presId="urn:microsoft.com/office/officeart/2018/2/layout/IconCircleList"/>
    <dgm:cxn modelId="{36292824-0107-4ABF-8F9A-79C821DBF8CA}" type="presParOf" srcId="{0371BA2C-73A5-41B6-8223-4D04E3C0C989}" destId="{43381B76-DE13-4902-847B-AFD37DBF7A4C}" srcOrd="1" destOrd="0" presId="urn:microsoft.com/office/officeart/2018/2/layout/IconCircleList"/>
    <dgm:cxn modelId="{A8BD71DC-7C00-4917-9363-AF2F6AB3B0CC}" type="presParOf" srcId="{0371BA2C-73A5-41B6-8223-4D04E3C0C989}" destId="{9D6D867D-B72C-40C1-B464-B5B89FF15CFC}" srcOrd="2" destOrd="0" presId="urn:microsoft.com/office/officeart/2018/2/layout/IconCircleList"/>
    <dgm:cxn modelId="{E1FCA387-9DB5-4A88-8237-58960FB40F5B}" type="presParOf" srcId="{0371BA2C-73A5-41B6-8223-4D04E3C0C989}" destId="{4389E31C-5224-47E1-98D8-5C3F7D4DD9F8}" srcOrd="3" destOrd="0" presId="urn:microsoft.com/office/officeart/2018/2/layout/IconCircleList"/>
    <dgm:cxn modelId="{79D685CB-BA0D-47ED-9970-57F13377A4E0}" type="presParOf" srcId="{CE9BA633-5172-43D6-AB06-69788EBF3505}" destId="{0F55B530-2EE2-4F45-8D1D-B2463A705FB8}" srcOrd="7" destOrd="0" presId="urn:microsoft.com/office/officeart/2018/2/layout/IconCircleList"/>
    <dgm:cxn modelId="{B153FB93-C80F-4988-AB2A-4EFC2DDC8D89}" type="presParOf" srcId="{CE9BA633-5172-43D6-AB06-69788EBF3505}" destId="{791874C9-45AD-44E6-803C-9A7994B10D3A}" srcOrd="8" destOrd="0" presId="urn:microsoft.com/office/officeart/2018/2/layout/IconCircleList"/>
    <dgm:cxn modelId="{1290293F-887D-42EE-A1CE-EC4432A7428F}" type="presParOf" srcId="{791874C9-45AD-44E6-803C-9A7994B10D3A}" destId="{3FEF342B-38BC-4BD0-B208-8F480B8F4037}" srcOrd="0" destOrd="0" presId="urn:microsoft.com/office/officeart/2018/2/layout/IconCircleList"/>
    <dgm:cxn modelId="{D8EB827B-54D1-4AB3-A2CD-EEB12C2D37E6}" type="presParOf" srcId="{791874C9-45AD-44E6-803C-9A7994B10D3A}" destId="{9A1EB0EA-6077-40E6-B7C9-9C89A5C2B520}" srcOrd="1" destOrd="0" presId="urn:microsoft.com/office/officeart/2018/2/layout/IconCircleList"/>
    <dgm:cxn modelId="{29A0D1E9-9D7D-44A5-AE9B-0979B06000FF}" type="presParOf" srcId="{791874C9-45AD-44E6-803C-9A7994B10D3A}" destId="{2B2EE396-5117-4CA2-8E60-6BE87B65A263}" srcOrd="2" destOrd="0" presId="urn:microsoft.com/office/officeart/2018/2/layout/IconCircleList"/>
    <dgm:cxn modelId="{692525BB-EF86-4D25-9D52-350B309DE628}" type="presParOf" srcId="{791874C9-45AD-44E6-803C-9A7994B10D3A}" destId="{2E057FD8-B2BC-4581-BCCB-CCA24924C3C3}" srcOrd="3" destOrd="0" presId="urn:microsoft.com/office/officeart/2018/2/layout/IconCircleList"/>
    <dgm:cxn modelId="{D1323513-5647-4188-97F9-85DBDE4AAF4D}" type="presParOf" srcId="{CE9BA633-5172-43D6-AB06-69788EBF3505}" destId="{B17CDE9F-2557-47A9-B859-BA2F823D5EAB}" srcOrd="9" destOrd="0" presId="urn:microsoft.com/office/officeart/2018/2/layout/IconCircleList"/>
    <dgm:cxn modelId="{1F4D6BBD-4A29-409A-933D-89E245845F26}" type="presParOf" srcId="{CE9BA633-5172-43D6-AB06-69788EBF3505}" destId="{21E08FE8-AE45-4219-A7A0-0C90A356DE23}" srcOrd="10" destOrd="0" presId="urn:microsoft.com/office/officeart/2018/2/layout/IconCircleList"/>
    <dgm:cxn modelId="{5EF73B4E-5589-4976-B7D9-1A7C5CA6441B}" type="presParOf" srcId="{21E08FE8-AE45-4219-A7A0-0C90A356DE23}" destId="{4FEB6067-4E05-4EE0-B13C-86DC2EEB5D50}" srcOrd="0" destOrd="0" presId="urn:microsoft.com/office/officeart/2018/2/layout/IconCircleList"/>
    <dgm:cxn modelId="{550CE3AD-4D44-425D-ACF7-BBCD554CFD7B}" type="presParOf" srcId="{21E08FE8-AE45-4219-A7A0-0C90A356DE23}" destId="{BF8505EE-CEA1-4B1D-BF7E-C5B49D2365C1}" srcOrd="1" destOrd="0" presId="urn:microsoft.com/office/officeart/2018/2/layout/IconCircleList"/>
    <dgm:cxn modelId="{CE959637-EAF3-491C-A767-55940EE53315}" type="presParOf" srcId="{21E08FE8-AE45-4219-A7A0-0C90A356DE23}" destId="{3D1C9FC2-2BBB-47FA-ADA3-ED6140477998}" srcOrd="2" destOrd="0" presId="urn:microsoft.com/office/officeart/2018/2/layout/IconCircleList"/>
    <dgm:cxn modelId="{56E557E7-E2D9-432D-9067-4F1AFDDB5AEB}" type="presParOf" srcId="{21E08FE8-AE45-4219-A7A0-0C90A356DE23}" destId="{5DC72A60-A1F0-437F-987D-441F83BF861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A4DFC6-03B0-4E73-8585-B828D8656B92}" type="doc">
      <dgm:prSet loTypeId="urn:microsoft.com/office/officeart/2005/8/layout/bProcess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FE0C24-A4B0-4416-B99A-4E395A5C45B5}">
      <dgm:prSet/>
      <dgm:spPr/>
      <dgm:t>
        <a:bodyPr/>
        <a:lstStyle/>
        <a:p>
          <a:r>
            <a:rPr lang="en-US"/>
            <a:t>Why Support is Needed?</a:t>
          </a:r>
        </a:p>
      </dgm:t>
    </dgm:pt>
    <dgm:pt modelId="{9A904AF8-5BEC-4497-ACF2-6CD51E87B42F}" type="parTrans" cxnId="{85C820F2-36A3-4CBB-B8DE-99EE6863CACB}">
      <dgm:prSet/>
      <dgm:spPr/>
      <dgm:t>
        <a:bodyPr/>
        <a:lstStyle/>
        <a:p>
          <a:endParaRPr lang="en-US"/>
        </a:p>
      </dgm:t>
    </dgm:pt>
    <dgm:pt modelId="{7FAC0253-496C-4B12-9B72-924378B2BE30}" type="sibTrans" cxnId="{85C820F2-36A3-4CBB-B8DE-99EE6863CACB}">
      <dgm:prSet/>
      <dgm:spPr/>
      <dgm:t>
        <a:bodyPr/>
        <a:lstStyle/>
        <a:p>
          <a:endParaRPr lang="en-US"/>
        </a:p>
      </dgm:t>
    </dgm:pt>
    <dgm:pt modelId="{9F65E396-8E74-4AC4-9D30-7690073B1472}">
      <dgm:prSet/>
      <dgm:spPr/>
      <dgm:t>
        <a:bodyPr/>
        <a:lstStyle/>
        <a:p>
          <a:r>
            <a:rPr lang="en-US"/>
            <a:t>Customer Satisfaction</a:t>
          </a:r>
        </a:p>
      </dgm:t>
    </dgm:pt>
    <dgm:pt modelId="{B644A88F-EFA6-48E2-B51F-2CC363077CE3}" type="parTrans" cxnId="{52C7B597-BDB2-4C6B-B231-B90590F03093}">
      <dgm:prSet/>
      <dgm:spPr/>
      <dgm:t>
        <a:bodyPr/>
        <a:lstStyle/>
        <a:p>
          <a:endParaRPr lang="en-US"/>
        </a:p>
      </dgm:t>
    </dgm:pt>
    <dgm:pt modelId="{FF389231-003C-4DE3-B808-3A41555A0C1B}" type="sibTrans" cxnId="{52C7B597-BDB2-4C6B-B231-B90590F03093}">
      <dgm:prSet/>
      <dgm:spPr/>
      <dgm:t>
        <a:bodyPr/>
        <a:lstStyle/>
        <a:p>
          <a:endParaRPr lang="en-US"/>
        </a:p>
      </dgm:t>
    </dgm:pt>
    <dgm:pt modelId="{C4AE8D40-82CC-4EA3-B1BC-1D2E12E2DB12}">
      <dgm:prSet/>
      <dgm:spPr/>
      <dgm:t>
        <a:bodyPr/>
        <a:lstStyle/>
        <a:p>
          <a:r>
            <a:rPr lang="en-US"/>
            <a:t>Product Quality</a:t>
          </a:r>
        </a:p>
      </dgm:t>
    </dgm:pt>
    <dgm:pt modelId="{51394342-4B2B-44C1-8036-4A0B6E9DBD5E}" type="parTrans" cxnId="{2A52646D-FE4C-4350-85F6-025133BDACC6}">
      <dgm:prSet/>
      <dgm:spPr/>
      <dgm:t>
        <a:bodyPr/>
        <a:lstStyle/>
        <a:p>
          <a:endParaRPr lang="en-US"/>
        </a:p>
      </dgm:t>
    </dgm:pt>
    <dgm:pt modelId="{8DBC301C-4DEF-471F-B6A3-652A34BD4F64}" type="sibTrans" cxnId="{2A52646D-FE4C-4350-85F6-025133BDACC6}">
      <dgm:prSet/>
      <dgm:spPr/>
      <dgm:t>
        <a:bodyPr/>
        <a:lstStyle/>
        <a:p>
          <a:endParaRPr lang="en-US"/>
        </a:p>
      </dgm:t>
    </dgm:pt>
    <dgm:pt modelId="{0E29EB79-4539-4A02-ADD4-564A2D6FD075}">
      <dgm:prSet/>
      <dgm:spPr/>
      <dgm:t>
        <a:bodyPr/>
        <a:lstStyle/>
        <a:p>
          <a:r>
            <a:rPr lang="en-US" dirty="0"/>
            <a:t>Training of end user</a:t>
          </a:r>
        </a:p>
      </dgm:t>
    </dgm:pt>
    <dgm:pt modelId="{E483D586-DC76-402E-9D44-CE9D3F882390}" type="parTrans" cxnId="{D96D903E-BFFB-4A1F-873D-B8F24DB7F109}">
      <dgm:prSet/>
      <dgm:spPr/>
      <dgm:t>
        <a:bodyPr/>
        <a:lstStyle/>
        <a:p>
          <a:endParaRPr lang="en-US"/>
        </a:p>
      </dgm:t>
    </dgm:pt>
    <dgm:pt modelId="{8B94A7AA-06EC-4F75-90C8-AF7566CECB57}" type="sibTrans" cxnId="{D96D903E-BFFB-4A1F-873D-B8F24DB7F109}">
      <dgm:prSet/>
      <dgm:spPr/>
      <dgm:t>
        <a:bodyPr/>
        <a:lstStyle/>
        <a:p>
          <a:endParaRPr lang="en-US"/>
        </a:p>
      </dgm:t>
    </dgm:pt>
    <dgm:pt modelId="{C48A52EF-9F56-4EC9-A0FD-81E691F57CE7}">
      <dgm:prSet/>
      <dgm:spPr/>
      <dgm:t>
        <a:bodyPr/>
        <a:lstStyle/>
        <a:p>
          <a:r>
            <a:rPr lang="en-US" dirty="0"/>
            <a:t>Providing business information for decision making</a:t>
          </a:r>
        </a:p>
      </dgm:t>
    </dgm:pt>
    <dgm:pt modelId="{EFD4CB4D-84A2-46BD-8031-F216439A06B1}" type="parTrans" cxnId="{5E332E1C-5451-4B81-92A7-1ABDF956D731}">
      <dgm:prSet/>
      <dgm:spPr/>
      <dgm:t>
        <a:bodyPr/>
        <a:lstStyle/>
        <a:p>
          <a:endParaRPr lang="en-US"/>
        </a:p>
      </dgm:t>
    </dgm:pt>
    <dgm:pt modelId="{080561EE-D117-416D-9055-C42DACF27F8C}" type="sibTrans" cxnId="{5E332E1C-5451-4B81-92A7-1ABDF956D731}">
      <dgm:prSet/>
      <dgm:spPr/>
      <dgm:t>
        <a:bodyPr/>
        <a:lstStyle/>
        <a:p>
          <a:endParaRPr lang="en-US"/>
        </a:p>
      </dgm:t>
    </dgm:pt>
    <dgm:pt modelId="{BB6018DE-6355-4228-9831-AB14FFD793D9}">
      <dgm:prSet/>
      <dgm:spPr/>
      <dgm:t>
        <a:bodyPr/>
        <a:lstStyle/>
        <a:p>
          <a:r>
            <a:rPr lang="en-US" dirty="0"/>
            <a:t>Market Reputation</a:t>
          </a:r>
        </a:p>
      </dgm:t>
    </dgm:pt>
    <dgm:pt modelId="{91B3A738-7CE2-4EFB-9842-60CC94221A2E}" type="parTrans" cxnId="{75DB422C-6EB9-428A-B4BA-16BD88BD12F7}">
      <dgm:prSet/>
      <dgm:spPr/>
      <dgm:t>
        <a:bodyPr/>
        <a:lstStyle/>
        <a:p>
          <a:endParaRPr lang="en-US"/>
        </a:p>
      </dgm:t>
    </dgm:pt>
    <dgm:pt modelId="{43B75523-680E-4D0B-B251-556136EF473E}" type="sibTrans" cxnId="{75DB422C-6EB9-428A-B4BA-16BD88BD12F7}">
      <dgm:prSet/>
      <dgm:spPr/>
      <dgm:t>
        <a:bodyPr/>
        <a:lstStyle/>
        <a:p>
          <a:endParaRPr lang="en-US"/>
        </a:p>
      </dgm:t>
    </dgm:pt>
    <dgm:pt modelId="{43A296DA-8BFE-439F-856E-9B7AB266DA68}" type="pres">
      <dgm:prSet presAssocID="{B7A4DFC6-03B0-4E73-8585-B828D8656B92}" presName="diagram" presStyleCnt="0">
        <dgm:presLayoutVars>
          <dgm:dir/>
          <dgm:resizeHandles/>
        </dgm:presLayoutVars>
      </dgm:prSet>
      <dgm:spPr/>
    </dgm:pt>
    <dgm:pt modelId="{DCEC3B08-82F5-4FAF-B359-FF547692AE13}" type="pres">
      <dgm:prSet presAssocID="{CEFE0C24-A4B0-4416-B99A-4E395A5C45B5}" presName="firstNode" presStyleLbl="node1" presStyleIdx="0" presStyleCnt="6">
        <dgm:presLayoutVars>
          <dgm:bulletEnabled val="1"/>
        </dgm:presLayoutVars>
      </dgm:prSet>
      <dgm:spPr/>
    </dgm:pt>
    <dgm:pt modelId="{0682BDB6-3C9D-46E3-96DC-DDFE1C3F0ECC}" type="pres">
      <dgm:prSet presAssocID="{7FAC0253-496C-4B12-9B72-924378B2BE30}" presName="sibTrans" presStyleLbl="sibTrans2D1" presStyleIdx="0" presStyleCnt="5"/>
      <dgm:spPr/>
    </dgm:pt>
    <dgm:pt modelId="{A01EF18A-8C13-428F-8380-389BF03620CA}" type="pres">
      <dgm:prSet presAssocID="{9F65E396-8E74-4AC4-9D30-7690073B1472}" presName="middleNode" presStyleCnt="0"/>
      <dgm:spPr/>
    </dgm:pt>
    <dgm:pt modelId="{9BD13840-1F4B-40BA-868B-8931F3FCEDAE}" type="pres">
      <dgm:prSet presAssocID="{9F65E396-8E74-4AC4-9D30-7690073B1472}" presName="padding" presStyleLbl="node1" presStyleIdx="0" presStyleCnt="6"/>
      <dgm:spPr/>
    </dgm:pt>
    <dgm:pt modelId="{74708336-7012-4613-AD78-6BEFBC866884}" type="pres">
      <dgm:prSet presAssocID="{9F65E396-8E74-4AC4-9D30-7690073B1472}" presName="shape" presStyleLbl="node1" presStyleIdx="1" presStyleCnt="6">
        <dgm:presLayoutVars>
          <dgm:bulletEnabled val="1"/>
        </dgm:presLayoutVars>
      </dgm:prSet>
      <dgm:spPr/>
    </dgm:pt>
    <dgm:pt modelId="{7C9EBF3A-E8D6-4C25-B8AB-A1566A860094}" type="pres">
      <dgm:prSet presAssocID="{FF389231-003C-4DE3-B808-3A41555A0C1B}" presName="sibTrans" presStyleLbl="sibTrans2D1" presStyleIdx="1" presStyleCnt="5"/>
      <dgm:spPr/>
    </dgm:pt>
    <dgm:pt modelId="{2D6AD4C3-5EA9-48BD-886C-A901B5D91343}" type="pres">
      <dgm:prSet presAssocID="{C4AE8D40-82CC-4EA3-B1BC-1D2E12E2DB12}" presName="middleNode" presStyleCnt="0"/>
      <dgm:spPr/>
    </dgm:pt>
    <dgm:pt modelId="{F9DA87C4-4D62-4A5C-B433-18C0F00D155B}" type="pres">
      <dgm:prSet presAssocID="{C4AE8D40-82CC-4EA3-B1BC-1D2E12E2DB12}" presName="padding" presStyleLbl="node1" presStyleIdx="1" presStyleCnt="6"/>
      <dgm:spPr/>
    </dgm:pt>
    <dgm:pt modelId="{8F13F3F6-BA66-4B62-AE4D-FCBA0ADE1C8B}" type="pres">
      <dgm:prSet presAssocID="{C4AE8D40-82CC-4EA3-B1BC-1D2E12E2DB12}" presName="shape" presStyleLbl="node1" presStyleIdx="2" presStyleCnt="6">
        <dgm:presLayoutVars>
          <dgm:bulletEnabled val="1"/>
        </dgm:presLayoutVars>
      </dgm:prSet>
      <dgm:spPr/>
    </dgm:pt>
    <dgm:pt modelId="{795E5B9B-7075-4538-A4C4-8EB7A3BE0E85}" type="pres">
      <dgm:prSet presAssocID="{8DBC301C-4DEF-471F-B6A3-652A34BD4F64}" presName="sibTrans" presStyleLbl="sibTrans2D1" presStyleIdx="2" presStyleCnt="5"/>
      <dgm:spPr/>
    </dgm:pt>
    <dgm:pt modelId="{E0CCBD42-F5A9-4A5A-A6FA-85FE7FFD91D3}" type="pres">
      <dgm:prSet presAssocID="{0E29EB79-4539-4A02-ADD4-564A2D6FD075}" presName="middleNode" presStyleCnt="0"/>
      <dgm:spPr/>
    </dgm:pt>
    <dgm:pt modelId="{20853175-028A-4430-9E3B-A18DA2E9A8B0}" type="pres">
      <dgm:prSet presAssocID="{0E29EB79-4539-4A02-ADD4-564A2D6FD075}" presName="padding" presStyleLbl="node1" presStyleIdx="2" presStyleCnt="6"/>
      <dgm:spPr/>
    </dgm:pt>
    <dgm:pt modelId="{BEEA6680-60FC-4668-A6AC-46E61BBC95FE}" type="pres">
      <dgm:prSet presAssocID="{0E29EB79-4539-4A02-ADD4-564A2D6FD075}" presName="shape" presStyleLbl="node1" presStyleIdx="3" presStyleCnt="6">
        <dgm:presLayoutVars>
          <dgm:bulletEnabled val="1"/>
        </dgm:presLayoutVars>
      </dgm:prSet>
      <dgm:spPr/>
    </dgm:pt>
    <dgm:pt modelId="{17C57249-41E3-47D4-B99F-FDF8AC38E8EA}" type="pres">
      <dgm:prSet presAssocID="{8B94A7AA-06EC-4F75-90C8-AF7566CECB57}" presName="sibTrans" presStyleLbl="sibTrans2D1" presStyleIdx="3" presStyleCnt="5"/>
      <dgm:spPr/>
    </dgm:pt>
    <dgm:pt modelId="{80AA36FF-AE2F-4282-B147-85753E10A485}" type="pres">
      <dgm:prSet presAssocID="{C48A52EF-9F56-4EC9-A0FD-81E691F57CE7}" presName="middleNode" presStyleCnt="0"/>
      <dgm:spPr/>
    </dgm:pt>
    <dgm:pt modelId="{FAEFD036-C0FB-4542-9647-67E5E87984C6}" type="pres">
      <dgm:prSet presAssocID="{C48A52EF-9F56-4EC9-A0FD-81E691F57CE7}" presName="padding" presStyleLbl="node1" presStyleIdx="3" presStyleCnt="6"/>
      <dgm:spPr/>
    </dgm:pt>
    <dgm:pt modelId="{B4254805-45F6-424C-9073-F55E7E650C15}" type="pres">
      <dgm:prSet presAssocID="{C48A52EF-9F56-4EC9-A0FD-81E691F57CE7}" presName="shape" presStyleLbl="node1" presStyleIdx="4" presStyleCnt="6" custScaleX="144470" custScaleY="134835">
        <dgm:presLayoutVars>
          <dgm:bulletEnabled val="1"/>
        </dgm:presLayoutVars>
      </dgm:prSet>
      <dgm:spPr/>
    </dgm:pt>
    <dgm:pt modelId="{3BB64AEC-5C36-4D10-9234-810695007EA0}" type="pres">
      <dgm:prSet presAssocID="{080561EE-D117-416D-9055-C42DACF27F8C}" presName="sibTrans" presStyleLbl="sibTrans2D1" presStyleIdx="4" presStyleCnt="5"/>
      <dgm:spPr/>
    </dgm:pt>
    <dgm:pt modelId="{2E68185B-8526-4DB4-95DF-A053EE018B74}" type="pres">
      <dgm:prSet presAssocID="{BB6018DE-6355-4228-9831-AB14FFD793D9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29DDCA11-A3D3-403B-AAAD-547F572ABF22}" type="presOf" srcId="{B7A4DFC6-03B0-4E73-8585-B828D8656B92}" destId="{43A296DA-8BFE-439F-856E-9B7AB266DA68}" srcOrd="0" destOrd="0" presId="urn:microsoft.com/office/officeart/2005/8/layout/bProcess2"/>
    <dgm:cxn modelId="{384BBF1A-BFF5-42F5-91C4-4B2E6009F09E}" type="presOf" srcId="{BB6018DE-6355-4228-9831-AB14FFD793D9}" destId="{2E68185B-8526-4DB4-95DF-A053EE018B74}" srcOrd="0" destOrd="0" presId="urn:microsoft.com/office/officeart/2005/8/layout/bProcess2"/>
    <dgm:cxn modelId="{5E332E1C-5451-4B81-92A7-1ABDF956D731}" srcId="{B7A4DFC6-03B0-4E73-8585-B828D8656B92}" destId="{C48A52EF-9F56-4EC9-A0FD-81E691F57CE7}" srcOrd="4" destOrd="0" parTransId="{EFD4CB4D-84A2-46BD-8031-F216439A06B1}" sibTransId="{080561EE-D117-416D-9055-C42DACF27F8C}"/>
    <dgm:cxn modelId="{1E00C02B-6C48-4639-BD8F-733E42C48AA6}" type="presOf" srcId="{080561EE-D117-416D-9055-C42DACF27F8C}" destId="{3BB64AEC-5C36-4D10-9234-810695007EA0}" srcOrd="0" destOrd="0" presId="urn:microsoft.com/office/officeart/2005/8/layout/bProcess2"/>
    <dgm:cxn modelId="{75DB422C-6EB9-428A-B4BA-16BD88BD12F7}" srcId="{B7A4DFC6-03B0-4E73-8585-B828D8656B92}" destId="{BB6018DE-6355-4228-9831-AB14FFD793D9}" srcOrd="5" destOrd="0" parTransId="{91B3A738-7CE2-4EFB-9842-60CC94221A2E}" sibTransId="{43B75523-680E-4D0B-B251-556136EF473E}"/>
    <dgm:cxn modelId="{7C97E03A-B580-4ABA-ACCB-C0268F710AB0}" type="presOf" srcId="{C4AE8D40-82CC-4EA3-B1BC-1D2E12E2DB12}" destId="{8F13F3F6-BA66-4B62-AE4D-FCBA0ADE1C8B}" srcOrd="0" destOrd="0" presId="urn:microsoft.com/office/officeart/2005/8/layout/bProcess2"/>
    <dgm:cxn modelId="{D96D903E-BFFB-4A1F-873D-B8F24DB7F109}" srcId="{B7A4DFC6-03B0-4E73-8585-B828D8656B92}" destId="{0E29EB79-4539-4A02-ADD4-564A2D6FD075}" srcOrd="3" destOrd="0" parTransId="{E483D586-DC76-402E-9D44-CE9D3F882390}" sibTransId="{8B94A7AA-06EC-4F75-90C8-AF7566CECB57}"/>
    <dgm:cxn modelId="{3F44D547-FCCF-4E60-B14D-268D2288A2A5}" type="presOf" srcId="{FF389231-003C-4DE3-B808-3A41555A0C1B}" destId="{7C9EBF3A-E8D6-4C25-B8AB-A1566A860094}" srcOrd="0" destOrd="0" presId="urn:microsoft.com/office/officeart/2005/8/layout/bProcess2"/>
    <dgm:cxn modelId="{2A52646D-FE4C-4350-85F6-025133BDACC6}" srcId="{B7A4DFC6-03B0-4E73-8585-B828D8656B92}" destId="{C4AE8D40-82CC-4EA3-B1BC-1D2E12E2DB12}" srcOrd="2" destOrd="0" parTransId="{51394342-4B2B-44C1-8036-4A0B6E9DBD5E}" sibTransId="{8DBC301C-4DEF-471F-B6A3-652A34BD4F64}"/>
    <dgm:cxn modelId="{40BA4A6E-591B-4848-90CE-8F5AAD1B8821}" type="presOf" srcId="{8DBC301C-4DEF-471F-B6A3-652A34BD4F64}" destId="{795E5B9B-7075-4538-A4C4-8EB7A3BE0E85}" srcOrd="0" destOrd="0" presId="urn:microsoft.com/office/officeart/2005/8/layout/bProcess2"/>
    <dgm:cxn modelId="{BD1C8888-2A4E-4C9F-BF24-616DC1427E36}" type="presOf" srcId="{0E29EB79-4539-4A02-ADD4-564A2D6FD075}" destId="{BEEA6680-60FC-4668-A6AC-46E61BBC95FE}" srcOrd="0" destOrd="0" presId="urn:microsoft.com/office/officeart/2005/8/layout/bProcess2"/>
    <dgm:cxn modelId="{C6738389-44A5-4E81-9C72-D734A6787803}" type="presOf" srcId="{9F65E396-8E74-4AC4-9D30-7690073B1472}" destId="{74708336-7012-4613-AD78-6BEFBC866884}" srcOrd="0" destOrd="0" presId="urn:microsoft.com/office/officeart/2005/8/layout/bProcess2"/>
    <dgm:cxn modelId="{52C7B597-BDB2-4C6B-B231-B90590F03093}" srcId="{B7A4DFC6-03B0-4E73-8585-B828D8656B92}" destId="{9F65E396-8E74-4AC4-9D30-7690073B1472}" srcOrd="1" destOrd="0" parTransId="{B644A88F-EFA6-48E2-B51F-2CC363077CE3}" sibTransId="{FF389231-003C-4DE3-B808-3A41555A0C1B}"/>
    <dgm:cxn modelId="{14F75CA8-6BAA-4D3B-B0C7-0D94371F241C}" type="presOf" srcId="{C48A52EF-9F56-4EC9-A0FD-81E691F57CE7}" destId="{B4254805-45F6-424C-9073-F55E7E650C15}" srcOrd="0" destOrd="0" presId="urn:microsoft.com/office/officeart/2005/8/layout/bProcess2"/>
    <dgm:cxn modelId="{54200FB6-8383-41AA-A3FB-CDABCDDC938B}" type="presOf" srcId="{8B94A7AA-06EC-4F75-90C8-AF7566CECB57}" destId="{17C57249-41E3-47D4-B99F-FDF8AC38E8EA}" srcOrd="0" destOrd="0" presId="urn:microsoft.com/office/officeart/2005/8/layout/bProcess2"/>
    <dgm:cxn modelId="{85C820F2-36A3-4CBB-B8DE-99EE6863CACB}" srcId="{B7A4DFC6-03B0-4E73-8585-B828D8656B92}" destId="{CEFE0C24-A4B0-4416-B99A-4E395A5C45B5}" srcOrd="0" destOrd="0" parTransId="{9A904AF8-5BEC-4497-ACF2-6CD51E87B42F}" sibTransId="{7FAC0253-496C-4B12-9B72-924378B2BE30}"/>
    <dgm:cxn modelId="{4F252FF8-20A1-4E3D-B4E8-28538C977F78}" type="presOf" srcId="{CEFE0C24-A4B0-4416-B99A-4E395A5C45B5}" destId="{DCEC3B08-82F5-4FAF-B359-FF547692AE13}" srcOrd="0" destOrd="0" presId="urn:microsoft.com/office/officeart/2005/8/layout/bProcess2"/>
    <dgm:cxn modelId="{908BD0FD-9D44-483F-8CEE-B2D577F391FE}" type="presOf" srcId="{7FAC0253-496C-4B12-9B72-924378B2BE30}" destId="{0682BDB6-3C9D-46E3-96DC-DDFE1C3F0ECC}" srcOrd="0" destOrd="0" presId="urn:microsoft.com/office/officeart/2005/8/layout/bProcess2"/>
    <dgm:cxn modelId="{BC8FBE4A-B9B9-4244-AA6C-D841CABDA798}" type="presParOf" srcId="{43A296DA-8BFE-439F-856E-9B7AB266DA68}" destId="{DCEC3B08-82F5-4FAF-B359-FF547692AE13}" srcOrd="0" destOrd="0" presId="urn:microsoft.com/office/officeart/2005/8/layout/bProcess2"/>
    <dgm:cxn modelId="{A22219DC-E849-4ADD-9FF2-FF59183DE225}" type="presParOf" srcId="{43A296DA-8BFE-439F-856E-9B7AB266DA68}" destId="{0682BDB6-3C9D-46E3-96DC-DDFE1C3F0ECC}" srcOrd="1" destOrd="0" presId="urn:microsoft.com/office/officeart/2005/8/layout/bProcess2"/>
    <dgm:cxn modelId="{F73C0E9F-7F53-4232-8AF3-193CCDB10900}" type="presParOf" srcId="{43A296DA-8BFE-439F-856E-9B7AB266DA68}" destId="{A01EF18A-8C13-428F-8380-389BF03620CA}" srcOrd="2" destOrd="0" presId="urn:microsoft.com/office/officeart/2005/8/layout/bProcess2"/>
    <dgm:cxn modelId="{FC42E3EF-02EA-4C2A-88E5-A9B630F6072E}" type="presParOf" srcId="{A01EF18A-8C13-428F-8380-389BF03620CA}" destId="{9BD13840-1F4B-40BA-868B-8931F3FCEDAE}" srcOrd="0" destOrd="0" presId="urn:microsoft.com/office/officeart/2005/8/layout/bProcess2"/>
    <dgm:cxn modelId="{4E24CFCA-0210-4117-A9C0-14CBEEEB0661}" type="presParOf" srcId="{A01EF18A-8C13-428F-8380-389BF03620CA}" destId="{74708336-7012-4613-AD78-6BEFBC866884}" srcOrd="1" destOrd="0" presId="urn:microsoft.com/office/officeart/2005/8/layout/bProcess2"/>
    <dgm:cxn modelId="{294D2F7A-F56A-48B9-A4AE-34D12E068025}" type="presParOf" srcId="{43A296DA-8BFE-439F-856E-9B7AB266DA68}" destId="{7C9EBF3A-E8D6-4C25-B8AB-A1566A860094}" srcOrd="3" destOrd="0" presId="urn:microsoft.com/office/officeart/2005/8/layout/bProcess2"/>
    <dgm:cxn modelId="{F1822C57-3EBF-43EE-A3D5-A55E13873171}" type="presParOf" srcId="{43A296DA-8BFE-439F-856E-9B7AB266DA68}" destId="{2D6AD4C3-5EA9-48BD-886C-A901B5D91343}" srcOrd="4" destOrd="0" presId="urn:microsoft.com/office/officeart/2005/8/layout/bProcess2"/>
    <dgm:cxn modelId="{28DFD5BB-C754-420F-8168-DEC47428C67C}" type="presParOf" srcId="{2D6AD4C3-5EA9-48BD-886C-A901B5D91343}" destId="{F9DA87C4-4D62-4A5C-B433-18C0F00D155B}" srcOrd="0" destOrd="0" presId="urn:microsoft.com/office/officeart/2005/8/layout/bProcess2"/>
    <dgm:cxn modelId="{7337A71B-3E74-4A89-9B32-38B848D55BD8}" type="presParOf" srcId="{2D6AD4C3-5EA9-48BD-886C-A901B5D91343}" destId="{8F13F3F6-BA66-4B62-AE4D-FCBA0ADE1C8B}" srcOrd="1" destOrd="0" presId="urn:microsoft.com/office/officeart/2005/8/layout/bProcess2"/>
    <dgm:cxn modelId="{6FA11906-AC16-484B-9819-303CB15E807D}" type="presParOf" srcId="{43A296DA-8BFE-439F-856E-9B7AB266DA68}" destId="{795E5B9B-7075-4538-A4C4-8EB7A3BE0E85}" srcOrd="5" destOrd="0" presId="urn:microsoft.com/office/officeart/2005/8/layout/bProcess2"/>
    <dgm:cxn modelId="{DC193056-24BA-4C7C-87FB-8AC62D458702}" type="presParOf" srcId="{43A296DA-8BFE-439F-856E-9B7AB266DA68}" destId="{E0CCBD42-F5A9-4A5A-A6FA-85FE7FFD91D3}" srcOrd="6" destOrd="0" presId="urn:microsoft.com/office/officeart/2005/8/layout/bProcess2"/>
    <dgm:cxn modelId="{51DF31F6-560F-4F51-97B2-CBF48FB735BE}" type="presParOf" srcId="{E0CCBD42-F5A9-4A5A-A6FA-85FE7FFD91D3}" destId="{20853175-028A-4430-9E3B-A18DA2E9A8B0}" srcOrd="0" destOrd="0" presId="urn:microsoft.com/office/officeart/2005/8/layout/bProcess2"/>
    <dgm:cxn modelId="{120D8233-AB18-477B-9515-2AA52D827E65}" type="presParOf" srcId="{E0CCBD42-F5A9-4A5A-A6FA-85FE7FFD91D3}" destId="{BEEA6680-60FC-4668-A6AC-46E61BBC95FE}" srcOrd="1" destOrd="0" presId="urn:microsoft.com/office/officeart/2005/8/layout/bProcess2"/>
    <dgm:cxn modelId="{9991D91E-1895-4890-BC5B-A0EFC7F789C2}" type="presParOf" srcId="{43A296DA-8BFE-439F-856E-9B7AB266DA68}" destId="{17C57249-41E3-47D4-B99F-FDF8AC38E8EA}" srcOrd="7" destOrd="0" presId="urn:microsoft.com/office/officeart/2005/8/layout/bProcess2"/>
    <dgm:cxn modelId="{C4779245-F0E3-47D1-A29B-4CECBDF32879}" type="presParOf" srcId="{43A296DA-8BFE-439F-856E-9B7AB266DA68}" destId="{80AA36FF-AE2F-4282-B147-85753E10A485}" srcOrd="8" destOrd="0" presId="urn:microsoft.com/office/officeart/2005/8/layout/bProcess2"/>
    <dgm:cxn modelId="{1BC26EEE-171E-4F1F-91E6-6855F2CBA820}" type="presParOf" srcId="{80AA36FF-AE2F-4282-B147-85753E10A485}" destId="{FAEFD036-C0FB-4542-9647-67E5E87984C6}" srcOrd="0" destOrd="0" presId="urn:microsoft.com/office/officeart/2005/8/layout/bProcess2"/>
    <dgm:cxn modelId="{6011274B-D277-43BB-B8FB-1A53493E5515}" type="presParOf" srcId="{80AA36FF-AE2F-4282-B147-85753E10A485}" destId="{B4254805-45F6-424C-9073-F55E7E650C15}" srcOrd="1" destOrd="0" presId="urn:microsoft.com/office/officeart/2005/8/layout/bProcess2"/>
    <dgm:cxn modelId="{D2DAF2D2-8E0E-4599-8BD0-FE0E208CBA4D}" type="presParOf" srcId="{43A296DA-8BFE-439F-856E-9B7AB266DA68}" destId="{3BB64AEC-5C36-4D10-9234-810695007EA0}" srcOrd="9" destOrd="0" presId="urn:microsoft.com/office/officeart/2005/8/layout/bProcess2"/>
    <dgm:cxn modelId="{60BF772C-8C6D-4DE6-93A2-80743A23DA4F}" type="presParOf" srcId="{43A296DA-8BFE-439F-856E-9B7AB266DA68}" destId="{2E68185B-8526-4DB4-95DF-A053EE018B74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F9CFB1-6B9C-4C8A-9C2B-803118C0EB2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B883C0F-8E83-479B-8227-BD1C86183C15}">
      <dgm:prSet/>
      <dgm:spPr/>
      <dgm:t>
        <a:bodyPr/>
        <a:lstStyle/>
        <a:p>
          <a:pPr>
            <a:defRPr cap="all"/>
          </a:pPr>
          <a:r>
            <a:rPr lang="en-US" b="1"/>
            <a:t>Confirmation protocol </a:t>
          </a:r>
          <a:endParaRPr lang="en-US"/>
        </a:p>
      </dgm:t>
    </dgm:pt>
    <dgm:pt modelId="{3ED7C821-23B2-47BC-BA6E-D5364AFB37E1}" type="parTrans" cxnId="{F4333604-0027-443D-86CE-4613C2A8C4BC}">
      <dgm:prSet/>
      <dgm:spPr/>
      <dgm:t>
        <a:bodyPr/>
        <a:lstStyle/>
        <a:p>
          <a:endParaRPr lang="en-US"/>
        </a:p>
      </dgm:t>
    </dgm:pt>
    <dgm:pt modelId="{BE6E9AE1-1BA0-4F69-93B0-EDE76289EB60}" type="sibTrans" cxnId="{F4333604-0027-443D-86CE-4613C2A8C4BC}">
      <dgm:prSet/>
      <dgm:spPr/>
      <dgm:t>
        <a:bodyPr/>
        <a:lstStyle/>
        <a:p>
          <a:endParaRPr lang="en-US"/>
        </a:p>
      </dgm:t>
    </dgm:pt>
    <dgm:pt modelId="{9045F2F8-4A24-4311-9716-DC9556378AA7}">
      <dgm:prSet/>
      <dgm:spPr/>
      <dgm:t>
        <a:bodyPr/>
        <a:lstStyle/>
        <a:p>
          <a:pPr>
            <a:defRPr cap="all"/>
          </a:pPr>
          <a:r>
            <a:rPr lang="en-US" b="1"/>
            <a:t>Parts request protocol</a:t>
          </a:r>
          <a:endParaRPr lang="en-US"/>
        </a:p>
      </dgm:t>
    </dgm:pt>
    <dgm:pt modelId="{502DCA92-5025-4FDB-A37B-FDC1948A0855}" type="parTrans" cxnId="{7348DC1D-C9FD-4A64-9A08-0482050A38D1}">
      <dgm:prSet/>
      <dgm:spPr/>
      <dgm:t>
        <a:bodyPr/>
        <a:lstStyle/>
        <a:p>
          <a:endParaRPr lang="en-US"/>
        </a:p>
      </dgm:t>
    </dgm:pt>
    <dgm:pt modelId="{FA0CDDC9-12DA-4895-9EA4-A26B0EDBAC80}" type="sibTrans" cxnId="{7348DC1D-C9FD-4A64-9A08-0482050A38D1}">
      <dgm:prSet/>
      <dgm:spPr/>
      <dgm:t>
        <a:bodyPr/>
        <a:lstStyle/>
        <a:p>
          <a:endParaRPr lang="en-US"/>
        </a:p>
      </dgm:t>
    </dgm:pt>
    <dgm:pt modelId="{5FD23525-84CF-4EF8-AA2E-E9EFCD5587EC}">
      <dgm:prSet/>
      <dgm:spPr/>
      <dgm:t>
        <a:bodyPr/>
        <a:lstStyle/>
        <a:p>
          <a:pPr>
            <a:defRPr cap="all"/>
          </a:pPr>
          <a:r>
            <a:rPr lang="en-US" b="1"/>
            <a:t>Cancelling protocol </a:t>
          </a:r>
          <a:endParaRPr lang="en-US"/>
        </a:p>
      </dgm:t>
    </dgm:pt>
    <dgm:pt modelId="{CE0FA379-02E7-4E12-B22A-CED365C5B726}" type="parTrans" cxnId="{4B99F727-B94D-4224-B8DA-B6AC19DD4496}">
      <dgm:prSet/>
      <dgm:spPr/>
      <dgm:t>
        <a:bodyPr/>
        <a:lstStyle/>
        <a:p>
          <a:endParaRPr lang="en-US"/>
        </a:p>
      </dgm:t>
    </dgm:pt>
    <dgm:pt modelId="{59AEF84F-DB02-4094-B993-8A35E1EC349A}" type="sibTrans" cxnId="{4B99F727-B94D-4224-B8DA-B6AC19DD4496}">
      <dgm:prSet/>
      <dgm:spPr/>
      <dgm:t>
        <a:bodyPr/>
        <a:lstStyle/>
        <a:p>
          <a:endParaRPr lang="en-US"/>
        </a:p>
      </dgm:t>
    </dgm:pt>
    <dgm:pt modelId="{8E756055-F8BB-462D-8160-7987A9165BF8}">
      <dgm:prSet/>
      <dgm:spPr/>
      <dgm:t>
        <a:bodyPr/>
        <a:lstStyle/>
        <a:p>
          <a:pPr>
            <a:defRPr cap="all"/>
          </a:pPr>
          <a:r>
            <a:rPr lang="en-US" b="1"/>
            <a:t>New delivery date protocol </a:t>
          </a:r>
          <a:endParaRPr lang="en-US"/>
        </a:p>
      </dgm:t>
    </dgm:pt>
    <dgm:pt modelId="{A415F00A-5A06-4647-BC50-B79C77FD7B12}" type="parTrans" cxnId="{1ACCB5BC-08A8-4A13-B366-DF73159862E8}">
      <dgm:prSet/>
      <dgm:spPr/>
      <dgm:t>
        <a:bodyPr/>
        <a:lstStyle/>
        <a:p>
          <a:endParaRPr lang="en-US"/>
        </a:p>
      </dgm:t>
    </dgm:pt>
    <dgm:pt modelId="{0DC7A8AA-3AB0-4F2E-AF2B-E9B8D4C76260}" type="sibTrans" cxnId="{1ACCB5BC-08A8-4A13-B366-DF73159862E8}">
      <dgm:prSet/>
      <dgm:spPr/>
      <dgm:t>
        <a:bodyPr/>
        <a:lstStyle/>
        <a:p>
          <a:endParaRPr lang="en-US"/>
        </a:p>
      </dgm:t>
    </dgm:pt>
    <dgm:pt modelId="{371300F2-3B36-4A0E-97A4-BF4346C688D7}" type="pres">
      <dgm:prSet presAssocID="{BDF9CFB1-6B9C-4C8A-9C2B-803118C0EB23}" presName="root" presStyleCnt="0">
        <dgm:presLayoutVars>
          <dgm:dir/>
          <dgm:resizeHandles val="exact"/>
        </dgm:presLayoutVars>
      </dgm:prSet>
      <dgm:spPr/>
    </dgm:pt>
    <dgm:pt modelId="{48B308A3-37B8-40AD-9691-4845FF5926E9}" type="pres">
      <dgm:prSet presAssocID="{BB883C0F-8E83-479B-8227-BD1C86183C15}" presName="compNode" presStyleCnt="0"/>
      <dgm:spPr/>
    </dgm:pt>
    <dgm:pt modelId="{14C68E1D-2364-4B31-8DA5-4F7F551F2DEF}" type="pres">
      <dgm:prSet presAssocID="{BB883C0F-8E83-479B-8227-BD1C86183C15}" presName="iconBgRect" presStyleLbl="bgShp" presStyleIdx="0" presStyleCnt="4"/>
      <dgm:spPr/>
    </dgm:pt>
    <dgm:pt modelId="{3A78038F-CF45-4E1F-9E37-93FA92F6FD19}" type="pres">
      <dgm:prSet presAssocID="{BB883C0F-8E83-479B-8227-BD1C86183C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3AD40A6-34C2-48CE-8603-20E7A5E12E92}" type="pres">
      <dgm:prSet presAssocID="{BB883C0F-8E83-479B-8227-BD1C86183C15}" presName="spaceRect" presStyleCnt="0"/>
      <dgm:spPr/>
    </dgm:pt>
    <dgm:pt modelId="{A8E74AFB-FF25-4098-8F1B-AA6D1465949E}" type="pres">
      <dgm:prSet presAssocID="{BB883C0F-8E83-479B-8227-BD1C86183C15}" presName="textRect" presStyleLbl="revTx" presStyleIdx="0" presStyleCnt="4">
        <dgm:presLayoutVars>
          <dgm:chMax val="1"/>
          <dgm:chPref val="1"/>
        </dgm:presLayoutVars>
      </dgm:prSet>
      <dgm:spPr/>
    </dgm:pt>
    <dgm:pt modelId="{94C6F95C-452B-48CC-81F0-A73F880EB126}" type="pres">
      <dgm:prSet presAssocID="{BE6E9AE1-1BA0-4F69-93B0-EDE76289EB60}" presName="sibTrans" presStyleCnt="0"/>
      <dgm:spPr/>
    </dgm:pt>
    <dgm:pt modelId="{F542A028-E57B-42FA-8E33-8D7246EAA0A6}" type="pres">
      <dgm:prSet presAssocID="{9045F2F8-4A24-4311-9716-DC9556378AA7}" presName="compNode" presStyleCnt="0"/>
      <dgm:spPr/>
    </dgm:pt>
    <dgm:pt modelId="{18C692E7-F087-421E-A5FB-A7E24E91180C}" type="pres">
      <dgm:prSet presAssocID="{9045F2F8-4A24-4311-9716-DC9556378AA7}" presName="iconBgRect" presStyleLbl="bgShp" presStyleIdx="1" presStyleCnt="4"/>
      <dgm:spPr/>
    </dgm:pt>
    <dgm:pt modelId="{24BDC125-4407-42AF-B456-5F25D0D59135}" type="pres">
      <dgm:prSet presAssocID="{9045F2F8-4A24-4311-9716-DC9556378A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8DC78B6-E9CA-4B64-87AF-57B029B9C327}" type="pres">
      <dgm:prSet presAssocID="{9045F2F8-4A24-4311-9716-DC9556378AA7}" presName="spaceRect" presStyleCnt="0"/>
      <dgm:spPr/>
    </dgm:pt>
    <dgm:pt modelId="{3C876D58-1810-4E62-A31C-BD126A12E1F9}" type="pres">
      <dgm:prSet presAssocID="{9045F2F8-4A24-4311-9716-DC9556378AA7}" presName="textRect" presStyleLbl="revTx" presStyleIdx="1" presStyleCnt="4">
        <dgm:presLayoutVars>
          <dgm:chMax val="1"/>
          <dgm:chPref val="1"/>
        </dgm:presLayoutVars>
      </dgm:prSet>
      <dgm:spPr/>
    </dgm:pt>
    <dgm:pt modelId="{500E9828-74A8-4B12-B2E4-253F8B6EF86F}" type="pres">
      <dgm:prSet presAssocID="{FA0CDDC9-12DA-4895-9EA4-A26B0EDBAC80}" presName="sibTrans" presStyleCnt="0"/>
      <dgm:spPr/>
    </dgm:pt>
    <dgm:pt modelId="{F35FBC99-DEE6-4F32-A0CE-29ED11DF0AE6}" type="pres">
      <dgm:prSet presAssocID="{5FD23525-84CF-4EF8-AA2E-E9EFCD5587EC}" presName="compNode" presStyleCnt="0"/>
      <dgm:spPr/>
    </dgm:pt>
    <dgm:pt modelId="{5F4A4568-71F0-4B07-BCE5-355BB7543C36}" type="pres">
      <dgm:prSet presAssocID="{5FD23525-84CF-4EF8-AA2E-E9EFCD5587EC}" presName="iconBgRect" presStyleLbl="bgShp" presStyleIdx="2" presStyleCnt="4"/>
      <dgm:spPr/>
    </dgm:pt>
    <dgm:pt modelId="{329CC23A-B482-4D2F-9150-8E5E35343681}" type="pres">
      <dgm:prSet presAssocID="{5FD23525-84CF-4EF8-AA2E-E9EFCD5587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DA8DE44C-037D-41B8-8B28-DE6FA87397FC}" type="pres">
      <dgm:prSet presAssocID="{5FD23525-84CF-4EF8-AA2E-E9EFCD5587EC}" presName="spaceRect" presStyleCnt="0"/>
      <dgm:spPr/>
    </dgm:pt>
    <dgm:pt modelId="{5C194D09-91C1-4057-B4D0-7E1C2EA65D43}" type="pres">
      <dgm:prSet presAssocID="{5FD23525-84CF-4EF8-AA2E-E9EFCD5587EC}" presName="textRect" presStyleLbl="revTx" presStyleIdx="2" presStyleCnt="4">
        <dgm:presLayoutVars>
          <dgm:chMax val="1"/>
          <dgm:chPref val="1"/>
        </dgm:presLayoutVars>
      </dgm:prSet>
      <dgm:spPr/>
    </dgm:pt>
    <dgm:pt modelId="{93F9FD18-7E14-467E-90BE-64A7D33796FD}" type="pres">
      <dgm:prSet presAssocID="{59AEF84F-DB02-4094-B993-8A35E1EC349A}" presName="sibTrans" presStyleCnt="0"/>
      <dgm:spPr/>
    </dgm:pt>
    <dgm:pt modelId="{D0742351-8C45-42DB-BBB1-97D6B4DC14B1}" type="pres">
      <dgm:prSet presAssocID="{8E756055-F8BB-462D-8160-7987A9165BF8}" presName="compNode" presStyleCnt="0"/>
      <dgm:spPr/>
    </dgm:pt>
    <dgm:pt modelId="{A77CD50E-BAF3-4157-B5C1-FBB995ACB8FA}" type="pres">
      <dgm:prSet presAssocID="{8E756055-F8BB-462D-8160-7987A9165BF8}" presName="iconBgRect" presStyleLbl="bgShp" presStyleIdx="3" presStyleCnt="4"/>
      <dgm:spPr/>
    </dgm:pt>
    <dgm:pt modelId="{600C7840-0AFC-4FB3-A1B5-E05CF93B2626}" type="pres">
      <dgm:prSet presAssocID="{8E756055-F8BB-462D-8160-7987A9165B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C993BE3B-38A5-42AA-AEAA-7F36717B4314}" type="pres">
      <dgm:prSet presAssocID="{8E756055-F8BB-462D-8160-7987A9165BF8}" presName="spaceRect" presStyleCnt="0"/>
      <dgm:spPr/>
    </dgm:pt>
    <dgm:pt modelId="{73AC0FDB-1D2D-45DD-ACC8-B4D0D83F1A56}" type="pres">
      <dgm:prSet presAssocID="{8E756055-F8BB-462D-8160-7987A9165BF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4333604-0027-443D-86CE-4613C2A8C4BC}" srcId="{BDF9CFB1-6B9C-4C8A-9C2B-803118C0EB23}" destId="{BB883C0F-8E83-479B-8227-BD1C86183C15}" srcOrd="0" destOrd="0" parTransId="{3ED7C821-23B2-47BC-BA6E-D5364AFB37E1}" sibTransId="{BE6E9AE1-1BA0-4F69-93B0-EDE76289EB60}"/>
    <dgm:cxn modelId="{7348DC1D-C9FD-4A64-9A08-0482050A38D1}" srcId="{BDF9CFB1-6B9C-4C8A-9C2B-803118C0EB23}" destId="{9045F2F8-4A24-4311-9716-DC9556378AA7}" srcOrd="1" destOrd="0" parTransId="{502DCA92-5025-4FDB-A37B-FDC1948A0855}" sibTransId="{FA0CDDC9-12DA-4895-9EA4-A26B0EDBAC80}"/>
    <dgm:cxn modelId="{4B99F727-B94D-4224-B8DA-B6AC19DD4496}" srcId="{BDF9CFB1-6B9C-4C8A-9C2B-803118C0EB23}" destId="{5FD23525-84CF-4EF8-AA2E-E9EFCD5587EC}" srcOrd="2" destOrd="0" parTransId="{CE0FA379-02E7-4E12-B22A-CED365C5B726}" sibTransId="{59AEF84F-DB02-4094-B993-8A35E1EC349A}"/>
    <dgm:cxn modelId="{389FEC6C-8A3E-42A1-BE1E-C48670C068D3}" type="presOf" srcId="{5FD23525-84CF-4EF8-AA2E-E9EFCD5587EC}" destId="{5C194D09-91C1-4057-B4D0-7E1C2EA65D43}" srcOrd="0" destOrd="0" presId="urn:microsoft.com/office/officeart/2018/5/layout/IconCircleLabelList"/>
    <dgm:cxn modelId="{914616AC-5F6B-4E3D-80CD-B80D05E4F22E}" type="presOf" srcId="{9045F2F8-4A24-4311-9716-DC9556378AA7}" destId="{3C876D58-1810-4E62-A31C-BD126A12E1F9}" srcOrd="0" destOrd="0" presId="urn:microsoft.com/office/officeart/2018/5/layout/IconCircleLabelList"/>
    <dgm:cxn modelId="{1ACCB5BC-08A8-4A13-B366-DF73159862E8}" srcId="{BDF9CFB1-6B9C-4C8A-9C2B-803118C0EB23}" destId="{8E756055-F8BB-462D-8160-7987A9165BF8}" srcOrd="3" destOrd="0" parTransId="{A415F00A-5A06-4647-BC50-B79C77FD7B12}" sibTransId="{0DC7A8AA-3AB0-4F2E-AF2B-E9B8D4C76260}"/>
    <dgm:cxn modelId="{796282E6-7294-405F-AD0B-6F2846A71CE8}" type="presOf" srcId="{BDF9CFB1-6B9C-4C8A-9C2B-803118C0EB23}" destId="{371300F2-3B36-4A0E-97A4-BF4346C688D7}" srcOrd="0" destOrd="0" presId="urn:microsoft.com/office/officeart/2018/5/layout/IconCircleLabelList"/>
    <dgm:cxn modelId="{97CEE9F5-5AA6-4A40-A0F2-0271F9FBC0A9}" type="presOf" srcId="{BB883C0F-8E83-479B-8227-BD1C86183C15}" destId="{A8E74AFB-FF25-4098-8F1B-AA6D1465949E}" srcOrd="0" destOrd="0" presId="urn:microsoft.com/office/officeart/2018/5/layout/IconCircleLabelList"/>
    <dgm:cxn modelId="{951FEFFB-CE4C-4B81-B889-ACC025C61229}" type="presOf" srcId="{8E756055-F8BB-462D-8160-7987A9165BF8}" destId="{73AC0FDB-1D2D-45DD-ACC8-B4D0D83F1A56}" srcOrd="0" destOrd="0" presId="urn:microsoft.com/office/officeart/2018/5/layout/IconCircleLabelList"/>
    <dgm:cxn modelId="{13C98CC5-8A67-49E5-AA8E-C90DDCA2F64A}" type="presParOf" srcId="{371300F2-3B36-4A0E-97A4-BF4346C688D7}" destId="{48B308A3-37B8-40AD-9691-4845FF5926E9}" srcOrd="0" destOrd="0" presId="urn:microsoft.com/office/officeart/2018/5/layout/IconCircleLabelList"/>
    <dgm:cxn modelId="{D19D69C9-BAD5-450A-A0E3-E7D1F72B53A7}" type="presParOf" srcId="{48B308A3-37B8-40AD-9691-4845FF5926E9}" destId="{14C68E1D-2364-4B31-8DA5-4F7F551F2DEF}" srcOrd="0" destOrd="0" presId="urn:microsoft.com/office/officeart/2018/5/layout/IconCircleLabelList"/>
    <dgm:cxn modelId="{2B68B609-7479-4875-9642-7B0CD27B5A0D}" type="presParOf" srcId="{48B308A3-37B8-40AD-9691-4845FF5926E9}" destId="{3A78038F-CF45-4E1F-9E37-93FA92F6FD19}" srcOrd="1" destOrd="0" presId="urn:microsoft.com/office/officeart/2018/5/layout/IconCircleLabelList"/>
    <dgm:cxn modelId="{3D0EDF16-07D1-4DFE-8206-DE48E75553DD}" type="presParOf" srcId="{48B308A3-37B8-40AD-9691-4845FF5926E9}" destId="{73AD40A6-34C2-48CE-8603-20E7A5E12E92}" srcOrd="2" destOrd="0" presId="urn:microsoft.com/office/officeart/2018/5/layout/IconCircleLabelList"/>
    <dgm:cxn modelId="{126B760C-96CC-4DAC-A7FA-232F4800FE1A}" type="presParOf" srcId="{48B308A3-37B8-40AD-9691-4845FF5926E9}" destId="{A8E74AFB-FF25-4098-8F1B-AA6D1465949E}" srcOrd="3" destOrd="0" presId="urn:microsoft.com/office/officeart/2018/5/layout/IconCircleLabelList"/>
    <dgm:cxn modelId="{ADC36B2E-3FC5-4632-991E-AE6BE04ACD57}" type="presParOf" srcId="{371300F2-3B36-4A0E-97A4-BF4346C688D7}" destId="{94C6F95C-452B-48CC-81F0-A73F880EB126}" srcOrd="1" destOrd="0" presId="urn:microsoft.com/office/officeart/2018/5/layout/IconCircleLabelList"/>
    <dgm:cxn modelId="{8D093678-F09D-47BB-81F9-437EEE1C78B5}" type="presParOf" srcId="{371300F2-3B36-4A0E-97A4-BF4346C688D7}" destId="{F542A028-E57B-42FA-8E33-8D7246EAA0A6}" srcOrd="2" destOrd="0" presId="urn:microsoft.com/office/officeart/2018/5/layout/IconCircleLabelList"/>
    <dgm:cxn modelId="{BDCEAC74-7FA7-4462-822B-97D7F2AA4CE5}" type="presParOf" srcId="{F542A028-E57B-42FA-8E33-8D7246EAA0A6}" destId="{18C692E7-F087-421E-A5FB-A7E24E91180C}" srcOrd="0" destOrd="0" presId="urn:microsoft.com/office/officeart/2018/5/layout/IconCircleLabelList"/>
    <dgm:cxn modelId="{071784AB-B667-41BC-B5C3-174AE7602F4D}" type="presParOf" srcId="{F542A028-E57B-42FA-8E33-8D7246EAA0A6}" destId="{24BDC125-4407-42AF-B456-5F25D0D59135}" srcOrd="1" destOrd="0" presId="urn:microsoft.com/office/officeart/2018/5/layout/IconCircleLabelList"/>
    <dgm:cxn modelId="{D9481BCB-5158-48F5-9C71-40429E5BC4A4}" type="presParOf" srcId="{F542A028-E57B-42FA-8E33-8D7246EAA0A6}" destId="{48DC78B6-E9CA-4B64-87AF-57B029B9C327}" srcOrd="2" destOrd="0" presId="urn:microsoft.com/office/officeart/2018/5/layout/IconCircleLabelList"/>
    <dgm:cxn modelId="{0D831A24-A52A-4C4A-B7C9-A8D984465554}" type="presParOf" srcId="{F542A028-E57B-42FA-8E33-8D7246EAA0A6}" destId="{3C876D58-1810-4E62-A31C-BD126A12E1F9}" srcOrd="3" destOrd="0" presId="urn:microsoft.com/office/officeart/2018/5/layout/IconCircleLabelList"/>
    <dgm:cxn modelId="{333486A8-F5DB-41A5-962D-7CC3BD445580}" type="presParOf" srcId="{371300F2-3B36-4A0E-97A4-BF4346C688D7}" destId="{500E9828-74A8-4B12-B2E4-253F8B6EF86F}" srcOrd="3" destOrd="0" presId="urn:microsoft.com/office/officeart/2018/5/layout/IconCircleLabelList"/>
    <dgm:cxn modelId="{B07AECD6-7FE1-4167-BA45-5C8B5F9CA913}" type="presParOf" srcId="{371300F2-3B36-4A0E-97A4-BF4346C688D7}" destId="{F35FBC99-DEE6-4F32-A0CE-29ED11DF0AE6}" srcOrd="4" destOrd="0" presId="urn:microsoft.com/office/officeart/2018/5/layout/IconCircleLabelList"/>
    <dgm:cxn modelId="{9325A521-6820-4D57-A1CF-DAE296B5D891}" type="presParOf" srcId="{F35FBC99-DEE6-4F32-A0CE-29ED11DF0AE6}" destId="{5F4A4568-71F0-4B07-BCE5-355BB7543C36}" srcOrd="0" destOrd="0" presId="urn:microsoft.com/office/officeart/2018/5/layout/IconCircleLabelList"/>
    <dgm:cxn modelId="{8DABA988-4729-4CE1-A85B-375B9CE50ED1}" type="presParOf" srcId="{F35FBC99-DEE6-4F32-A0CE-29ED11DF0AE6}" destId="{329CC23A-B482-4D2F-9150-8E5E35343681}" srcOrd="1" destOrd="0" presId="urn:microsoft.com/office/officeart/2018/5/layout/IconCircleLabelList"/>
    <dgm:cxn modelId="{879822E7-6135-4CE3-B734-8FED519DCDAC}" type="presParOf" srcId="{F35FBC99-DEE6-4F32-A0CE-29ED11DF0AE6}" destId="{DA8DE44C-037D-41B8-8B28-DE6FA87397FC}" srcOrd="2" destOrd="0" presId="urn:microsoft.com/office/officeart/2018/5/layout/IconCircleLabelList"/>
    <dgm:cxn modelId="{5B7A0B1E-C6A9-44C0-A646-AB251E3A16FC}" type="presParOf" srcId="{F35FBC99-DEE6-4F32-A0CE-29ED11DF0AE6}" destId="{5C194D09-91C1-4057-B4D0-7E1C2EA65D43}" srcOrd="3" destOrd="0" presId="urn:microsoft.com/office/officeart/2018/5/layout/IconCircleLabelList"/>
    <dgm:cxn modelId="{CAB0E201-0307-4B12-BEF8-7F0CBA6A69E9}" type="presParOf" srcId="{371300F2-3B36-4A0E-97A4-BF4346C688D7}" destId="{93F9FD18-7E14-467E-90BE-64A7D33796FD}" srcOrd="5" destOrd="0" presId="urn:microsoft.com/office/officeart/2018/5/layout/IconCircleLabelList"/>
    <dgm:cxn modelId="{117A64FB-B229-4FB3-8419-551CEA6A489A}" type="presParOf" srcId="{371300F2-3B36-4A0E-97A4-BF4346C688D7}" destId="{D0742351-8C45-42DB-BBB1-97D6B4DC14B1}" srcOrd="6" destOrd="0" presId="urn:microsoft.com/office/officeart/2018/5/layout/IconCircleLabelList"/>
    <dgm:cxn modelId="{FFC9DF12-076F-4E13-860E-A64AEC45BACD}" type="presParOf" srcId="{D0742351-8C45-42DB-BBB1-97D6B4DC14B1}" destId="{A77CD50E-BAF3-4157-B5C1-FBB995ACB8FA}" srcOrd="0" destOrd="0" presId="urn:microsoft.com/office/officeart/2018/5/layout/IconCircleLabelList"/>
    <dgm:cxn modelId="{93B7441F-16AE-4DD4-959C-92B9A1EF423A}" type="presParOf" srcId="{D0742351-8C45-42DB-BBB1-97D6B4DC14B1}" destId="{600C7840-0AFC-4FB3-A1B5-E05CF93B2626}" srcOrd="1" destOrd="0" presId="urn:microsoft.com/office/officeart/2018/5/layout/IconCircleLabelList"/>
    <dgm:cxn modelId="{DE877BF2-474A-4E9C-AD48-FCF0DC4444B1}" type="presParOf" srcId="{D0742351-8C45-42DB-BBB1-97D6B4DC14B1}" destId="{C993BE3B-38A5-42AA-AEAA-7F36717B4314}" srcOrd="2" destOrd="0" presId="urn:microsoft.com/office/officeart/2018/5/layout/IconCircleLabelList"/>
    <dgm:cxn modelId="{53AAF3D1-DCA4-4941-9F45-DB9EEFB0CCF8}" type="presParOf" srcId="{D0742351-8C45-42DB-BBB1-97D6B4DC14B1}" destId="{73AC0FDB-1D2D-45DD-ACC8-B4D0D83F1A5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DB381-83CB-4CA3-B23E-CC1618E61C06}">
      <dsp:nvSpPr>
        <dsp:cNvPr id="0" name=""/>
        <dsp:cNvSpPr/>
      </dsp:nvSpPr>
      <dsp:spPr>
        <a:xfrm>
          <a:off x="0" y="809181"/>
          <a:ext cx="6628804" cy="149387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11619-772A-4D21-8E94-E37C9D334E95}">
      <dsp:nvSpPr>
        <dsp:cNvPr id="0" name=""/>
        <dsp:cNvSpPr/>
      </dsp:nvSpPr>
      <dsp:spPr>
        <a:xfrm>
          <a:off x="451896" y="1145303"/>
          <a:ext cx="821630" cy="821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4AAEC-6121-4A78-9A83-F98963B7B313}">
      <dsp:nvSpPr>
        <dsp:cNvPr id="0" name=""/>
        <dsp:cNvSpPr/>
      </dsp:nvSpPr>
      <dsp:spPr>
        <a:xfrm>
          <a:off x="1725424" y="809181"/>
          <a:ext cx="4903379" cy="1493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02" tIns="158102" rIns="158102" bIns="1581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Maintenance?</a:t>
          </a:r>
        </a:p>
      </dsp:txBody>
      <dsp:txXfrm>
        <a:off x="1725424" y="809181"/>
        <a:ext cx="4903379" cy="1493874"/>
      </dsp:txXfrm>
    </dsp:sp>
    <dsp:sp modelId="{EBF447EA-78BC-41AF-A38E-78A8D22DDEC6}">
      <dsp:nvSpPr>
        <dsp:cNvPr id="0" name=""/>
        <dsp:cNvSpPr/>
      </dsp:nvSpPr>
      <dsp:spPr>
        <a:xfrm>
          <a:off x="0" y="2676524"/>
          <a:ext cx="6628804" cy="14938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AFD3C2-92B9-40BD-AAFD-2E6DDEC2E95E}">
      <dsp:nvSpPr>
        <dsp:cNvPr id="0" name=""/>
        <dsp:cNvSpPr/>
      </dsp:nvSpPr>
      <dsp:spPr>
        <a:xfrm>
          <a:off x="451896" y="3012646"/>
          <a:ext cx="821630" cy="821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1BD6D-EC74-4801-8BE1-53008BD4B55F}">
      <dsp:nvSpPr>
        <dsp:cNvPr id="0" name=""/>
        <dsp:cNvSpPr/>
      </dsp:nvSpPr>
      <dsp:spPr>
        <a:xfrm>
          <a:off x="1725424" y="2676524"/>
          <a:ext cx="4903379" cy="1493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02" tIns="158102" rIns="158102" bIns="1581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Why Maintenance?</a:t>
          </a:r>
        </a:p>
      </dsp:txBody>
      <dsp:txXfrm>
        <a:off x="1725424" y="2676524"/>
        <a:ext cx="4903379" cy="14938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89455-E18F-483C-AB47-AE1B648BD57E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4885B-60B5-4EE1-8353-C08027B69AC0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324C3-262F-4B8C-9575-0E7F4751C118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Focus on after delivery updates which make the system reliable and competitive in the market for a long term</a:t>
          </a:r>
        </a:p>
      </dsp:txBody>
      <dsp:txXfrm>
        <a:off x="1209819" y="2066"/>
        <a:ext cx="5418984" cy="1047462"/>
      </dsp:txXfrm>
    </dsp:sp>
    <dsp:sp modelId="{A35E190F-811B-4728-B234-215B4E5DF059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CBDEB-44B0-415F-ACDC-A148F33947C0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0C71C-0637-4537-A632-CEA2F5249999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functional additions</a:t>
          </a:r>
        </a:p>
      </dsp:txBody>
      <dsp:txXfrm>
        <a:off x="1209819" y="1311395"/>
        <a:ext cx="5418984" cy="1047462"/>
      </dsp:txXfrm>
    </dsp:sp>
    <dsp:sp modelId="{4A832140-BD13-495D-BB04-58912CBA4E6A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E3C2C-8AD3-4C19-BFF2-DAF363B07FA6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2CB88-FDA9-4B9F-A1C7-F24E3259491B}">
      <dsp:nvSpPr>
        <dsp:cNvPr id="0" name=""/>
        <dsp:cNvSpPr/>
      </dsp:nvSpPr>
      <dsp:spPr>
        <a:xfrm>
          <a:off x="1209819" y="2620723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functional enhancements</a:t>
          </a:r>
        </a:p>
      </dsp:txBody>
      <dsp:txXfrm>
        <a:off x="1209819" y="2620723"/>
        <a:ext cx="5418984" cy="1047462"/>
      </dsp:txXfrm>
    </dsp:sp>
    <dsp:sp modelId="{8B35B994-9B0F-495E-AD64-DF71A893A1EF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E6EF5-0104-4EAF-B788-37404399075D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3EB8D-B253-4E54-B416-6051FF349904}">
      <dsp:nvSpPr>
        <dsp:cNvPr id="0" name=""/>
        <dsp:cNvSpPr/>
      </dsp:nvSpPr>
      <dsp:spPr>
        <a:xfrm>
          <a:off x="1209819" y="3930051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Increase system performance</a:t>
          </a:r>
        </a:p>
      </dsp:txBody>
      <dsp:txXfrm>
        <a:off x="1209819" y="3930051"/>
        <a:ext cx="5418984" cy="10474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D116-0BAE-4895-9B1B-453FE79FE1CB}">
      <dsp:nvSpPr>
        <dsp:cNvPr id="0" name=""/>
        <dsp:cNvSpPr/>
      </dsp:nvSpPr>
      <dsp:spPr>
        <a:xfrm>
          <a:off x="34615" y="721922"/>
          <a:ext cx="820357" cy="8203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CB82F-B73F-422C-9108-CCCFA74BA3F6}">
      <dsp:nvSpPr>
        <dsp:cNvPr id="0" name=""/>
        <dsp:cNvSpPr/>
      </dsp:nvSpPr>
      <dsp:spPr>
        <a:xfrm>
          <a:off x="206890" y="894197"/>
          <a:ext cx="475807" cy="475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7560E-73C2-4E5F-9349-0E605BB2D85C}">
      <dsp:nvSpPr>
        <dsp:cNvPr id="0" name=""/>
        <dsp:cNvSpPr/>
      </dsp:nvSpPr>
      <dsp:spPr>
        <a:xfrm>
          <a:off x="1030764" y="721922"/>
          <a:ext cx="1933700" cy="82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Time based preventive maintenance</a:t>
          </a:r>
        </a:p>
      </dsp:txBody>
      <dsp:txXfrm>
        <a:off x="1030764" y="721922"/>
        <a:ext cx="1933700" cy="820357"/>
      </dsp:txXfrm>
    </dsp:sp>
    <dsp:sp modelId="{3C6F1E3D-713A-4930-8F0C-633E50AD655B}">
      <dsp:nvSpPr>
        <dsp:cNvPr id="0" name=""/>
        <dsp:cNvSpPr/>
      </dsp:nvSpPr>
      <dsp:spPr>
        <a:xfrm>
          <a:off x="3301397" y="721922"/>
          <a:ext cx="820357" cy="8203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77E6B-2C2A-463E-BD42-C81AB4B97836}">
      <dsp:nvSpPr>
        <dsp:cNvPr id="0" name=""/>
        <dsp:cNvSpPr/>
      </dsp:nvSpPr>
      <dsp:spPr>
        <a:xfrm>
          <a:off x="3473672" y="894197"/>
          <a:ext cx="475807" cy="475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4A0E3-D48B-40B8-A2F5-90F37271B057}">
      <dsp:nvSpPr>
        <dsp:cNvPr id="0" name=""/>
        <dsp:cNvSpPr/>
      </dsp:nvSpPr>
      <dsp:spPr>
        <a:xfrm>
          <a:off x="4297546" y="721922"/>
          <a:ext cx="1933700" cy="82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Usage based preventive maintenance.</a:t>
          </a:r>
        </a:p>
      </dsp:txBody>
      <dsp:txXfrm>
        <a:off x="4297546" y="721922"/>
        <a:ext cx="1933700" cy="820357"/>
      </dsp:txXfrm>
    </dsp:sp>
    <dsp:sp modelId="{3BA15857-9594-4F5E-928F-BD7D8304C7CB}">
      <dsp:nvSpPr>
        <dsp:cNvPr id="0" name=""/>
        <dsp:cNvSpPr/>
      </dsp:nvSpPr>
      <dsp:spPr>
        <a:xfrm>
          <a:off x="34615" y="2174057"/>
          <a:ext cx="820357" cy="8203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9D21A-11F7-4B69-99C3-B1F9980E7DF1}">
      <dsp:nvSpPr>
        <dsp:cNvPr id="0" name=""/>
        <dsp:cNvSpPr/>
      </dsp:nvSpPr>
      <dsp:spPr>
        <a:xfrm>
          <a:off x="206890" y="2346332"/>
          <a:ext cx="475807" cy="475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CB6AF-A7B1-4F68-9C6B-FE0E4458CA00}">
      <dsp:nvSpPr>
        <dsp:cNvPr id="0" name=""/>
        <dsp:cNvSpPr/>
      </dsp:nvSpPr>
      <dsp:spPr>
        <a:xfrm>
          <a:off x="1030764" y="2174057"/>
          <a:ext cx="1933700" cy="82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Predictive maintenance.</a:t>
          </a:r>
        </a:p>
      </dsp:txBody>
      <dsp:txXfrm>
        <a:off x="1030764" y="2174057"/>
        <a:ext cx="1933700" cy="820357"/>
      </dsp:txXfrm>
    </dsp:sp>
    <dsp:sp modelId="{59827E93-1CFB-4E6A-A069-5A085331AA40}">
      <dsp:nvSpPr>
        <dsp:cNvPr id="0" name=""/>
        <dsp:cNvSpPr/>
      </dsp:nvSpPr>
      <dsp:spPr>
        <a:xfrm>
          <a:off x="3301397" y="2174057"/>
          <a:ext cx="820357" cy="8203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EAEBE-EB20-4F77-9A9F-56C1DCC5614B}">
      <dsp:nvSpPr>
        <dsp:cNvPr id="0" name=""/>
        <dsp:cNvSpPr/>
      </dsp:nvSpPr>
      <dsp:spPr>
        <a:xfrm>
          <a:off x="3473672" y="2346332"/>
          <a:ext cx="475807" cy="475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DB25E-AB46-4328-89D3-B6198F9EBED4}">
      <dsp:nvSpPr>
        <dsp:cNvPr id="0" name=""/>
        <dsp:cNvSpPr/>
      </dsp:nvSpPr>
      <dsp:spPr>
        <a:xfrm>
          <a:off x="4297546" y="2174057"/>
          <a:ext cx="1933700" cy="82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Prescriptive maintenance.</a:t>
          </a:r>
          <a:endParaRPr lang="en-US" sz="1800" kern="1200" dirty="0"/>
        </a:p>
      </dsp:txBody>
      <dsp:txXfrm>
        <a:off x="4297546" y="2174057"/>
        <a:ext cx="1933700" cy="82035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D1FAB-7689-4565-869E-24DBAB4DF3D8}">
      <dsp:nvSpPr>
        <dsp:cNvPr id="0" name=""/>
        <dsp:cNvSpPr/>
      </dsp:nvSpPr>
      <dsp:spPr>
        <a:xfrm>
          <a:off x="1287234" y="300678"/>
          <a:ext cx="1382062" cy="1382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67A02-10AB-4329-B816-7B12C3390AF7}">
      <dsp:nvSpPr>
        <dsp:cNvPr id="0" name=""/>
        <dsp:cNvSpPr/>
      </dsp:nvSpPr>
      <dsp:spPr>
        <a:xfrm>
          <a:off x="3890" y="1823784"/>
          <a:ext cx="3948750" cy="592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Hardware Preventive maintenance</a:t>
          </a:r>
        </a:p>
      </dsp:txBody>
      <dsp:txXfrm>
        <a:off x="3890" y="1823784"/>
        <a:ext cx="3948750" cy="592312"/>
      </dsp:txXfrm>
    </dsp:sp>
    <dsp:sp modelId="{2E6E9035-0BBD-4DEA-9AF1-6CA2CEFCB08E}">
      <dsp:nvSpPr>
        <dsp:cNvPr id="0" name=""/>
        <dsp:cNvSpPr/>
      </dsp:nvSpPr>
      <dsp:spPr>
        <a:xfrm>
          <a:off x="3890" y="2481698"/>
          <a:ext cx="3948750" cy="1099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Performance of the I-Vector components [Priority Very High]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Wheels and Brushes. [Priority Very High]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Sensors. [Priority Very High]</a:t>
          </a:r>
        </a:p>
      </dsp:txBody>
      <dsp:txXfrm>
        <a:off x="3890" y="2481698"/>
        <a:ext cx="3948750" cy="1099059"/>
      </dsp:txXfrm>
    </dsp:sp>
    <dsp:sp modelId="{F77620B2-07C9-4271-8791-6894B322253F}">
      <dsp:nvSpPr>
        <dsp:cNvPr id="0" name=""/>
        <dsp:cNvSpPr/>
      </dsp:nvSpPr>
      <dsp:spPr>
        <a:xfrm>
          <a:off x="5927015" y="300678"/>
          <a:ext cx="1382062" cy="1382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4102E-D22F-49FE-98CA-B82D0607B541}">
      <dsp:nvSpPr>
        <dsp:cNvPr id="0" name=""/>
        <dsp:cNvSpPr/>
      </dsp:nvSpPr>
      <dsp:spPr>
        <a:xfrm>
          <a:off x="4643671" y="1823784"/>
          <a:ext cx="3948750" cy="592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Software Preventive maintenance</a:t>
          </a:r>
        </a:p>
      </dsp:txBody>
      <dsp:txXfrm>
        <a:off x="4643671" y="1823784"/>
        <a:ext cx="3948750" cy="592312"/>
      </dsp:txXfrm>
    </dsp:sp>
    <dsp:sp modelId="{10DB6729-11CB-4F81-978D-FC38BF7BF2E9}">
      <dsp:nvSpPr>
        <dsp:cNvPr id="0" name=""/>
        <dsp:cNvSpPr/>
      </dsp:nvSpPr>
      <dsp:spPr>
        <a:xfrm>
          <a:off x="4643671" y="2481698"/>
          <a:ext cx="3948750" cy="1099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Load Balancing [High]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Security Checks[High]</a:t>
          </a:r>
        </a:p>
      </dsp:txBody>
      <dsp:txXfrm>
        <a:off x="4643671" y="2481698"/>
        <a:ext cx="3948750" cy="109905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45453-844C-427C-BA61-721C5134BB72}">
      <dsp:nvSpPr>
        <dsp:cNvPr id="0" name=""/>
        <dsp:cNvSpPr/>
      </dsp:nvSpPr>
      <dsp:spPr>
        <a:xfrm>
          <a:off x="0" y="237617"/>
          <a:ext cx="3319894" cy="6317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Adaptive maintenance is changing and adjusting the software according to the need and requirements of the environment.</a:t>
          </a:r>
        </a:p>
      </dsp:txBody>
      <dsp:txXfrm>
        <a:off x="30842" y="268459"/>
        <a:ext cx="3258210" cy="570115"/>
      </dsp:txXfrm>
    </dsp:sp>
    <dsp:sp modelId="{E18AA61A-5E3D-4079-8F65-39C2994ADDDE}">
      <dsp:nvSpPr>
        <dsp:cNvPr id="0" name=""/>
        <dsp:cNvSpPr/>
      </dsp:nvSpPr>
      <dsp:spPr>
        <a:xfrm>
          <a:off x="0" y="903977"/>
          <a:ext cx="3319894" cy="6317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 requirements.</a:t>
          </a:r>
        </a:p>
      </dsp:txBody>
      <dsp:txXfrm>
        <a:off x="30842" y="934819"/>
        <a:ext cx="3258210" cy="570115"/>
      </dsp:txXfrm>
    </dsp:sp>
    <dsp:sp modelId="{F80018F2-53CF-4B7A-8AA3-B8DB07F85F6C}">
      <dsp:nvSpPr>
        <dsp:cNvPr id="0" name=""/>
        <dsp:cNvSpPr/>
      </dsp:nvSpPr>
      <dsp:spPr>
        <a:xfrm>
          <a:off x="0" y="1570337"/>
          <a:ext cx="3319894" cy="63179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Changes in government policies.</a:t>
          </a:r>
        </a:p>
      </dsp:txBody>
      <dsp:txXfrm>
        <a:off x="30842" y="1601179"/>
        <a:ext cx="3258210" cy="570115"/>
      </dsp:txXfrm>
    </dsp:sp>
    <dsp:sp modelId="{A0125A54-4D1A-47AF-9DEB-70823D1A2CF5}">
      <dsp:nvSpPr>
        <dsp:cNvPr id="0" name=""/>
        <dsp:cNvSpPr/>
      </dsp:nvSpPr>
      <dsp:spPr>
        <a:xfrm>
          <a:off x="0" y="2236697"/>
          <a:ext cx="3319894" cy="6317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Competition in market- maintain customer base.</a:t>
          </a:r>
        </a:p>
      </dsp:txBody>
      <dsp:txXfrm>
        <a:off x="30842" y="2267539"/>
        <a:ext cx="3258210" cy="570115"/>
      </dsp:txXfrm>
    </dsp:sp>
    <dsp:sp modelId="{75D9DD81-4C7F-4FE5-971D-38C480DB16E8}">
      <dsp:nvSpPr>
        <dsp:cNvPr id="0" name=""/>
        <dsp:cNvSpPr/>
      </dsp:nvSpPr>
      <dsp:spPr>
        <a:xfrm>
          <a:off x="0" y="2903057"/>
          <a:ext cx="3319894" cy="63179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Software and hardware advancements.</a:t>
          </a:r>
        </a:p>
      </dsp:txBody>
      <dsp:txXfrm>
        <a:off x="30842" y="2933899"/>
        <a:ext cx="3258210" cy="570115"/>
      </dsp:txXfrm>
    </dsp:sp>
    <dsp:sp modelId="{C4480798-928B-43F6-A492-952620D9388B}">
      <dsp:nvSpPr>
        <dsp:cNvPr id="0" name=""/>
        <dsp:cNvSpPr/>
      </dsp:nvSpPr>
      <dsp:spPr>
        <a:xfrm>
          <a:off x="0" y="3569417"/>
          <a:ext cx="3319894" cy="6317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New functionalities adjustment to the system.</a:t>
          </a:r>
        </a:p>
      </dsp:txBody>
      <dsp:txXfrm>
        <a:off x="30842" y="3600259"/>
        <a:ext cx="3258210" cy="5701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54EAA-61D1-434E-89B9-8D6F707EA2E8}">
      <dsp:nvSpPr>
        <dsp:cNvPr id="0" name=""/>
        <dsp:cNvSpPr/>
      </dsp:nvSpPr>
      <dsp:spPr>
        <a:xfrm>
          <a:off x="0" y="3890"/>
          <a:ext cx="6628804" cy="8286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9594A-223C-4B7A-AFAF-48A67E12CF04}">
      <dsp:nvSpPr>
        <dsp:cNvPr id="0" name=""/>
        <dsp:cNvSpPr/>
      </dsp:nvSpPr>
      <dsp:spPr>
        <a:xfrm>
          <a:off x="250661" y="190332"/>
          <a:ext cx="455748" cy="455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E4B36-452D-4743-A268-E0A24592B653}">
      <dsp:nvSpPr>
        <dsp:cNvPr id="0" name=""/>
        <dsp:cNvSpPr/>
      </dsp:nvSpPr>
      <dsp:spPr>
        <a:xfrm>
          <a:off x="957071" y="3890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Pre-Implementation process </a:t>
          </a:r>
          <a:endParaRPr lang="en-US" sz="1900" kern="1200"/>
        </a:p>
      </dsp:txBody>
      <dsp:txXfrm>
        <a:off x="957071" y="3890"/>
        <a:ext cx="5671732" cy="828633"/>
      </dsp:txXfrm>
    </dsp:sp>
    <dsp:sp modelId="{F1684B73-19D5-48BA-A96F-E1CDFC5F2EE6}">
      <dsp:nvSpPr>
        <dsp:cNvPr id="0" name=""/>
        <dsp:cNvSpPr/>
      </dsp:nvSpPr>
      <dsp:spPr>
        <a:xfrm>
          <a:off x="0" y="1039682"/>
          <a:ext cx="6628804" cy="8286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501B5-4F3B-40AA-B5EB-B56D597D1D82}">
      <dsp:nvSpPr>
        <dsp:cNvPr id="0" name=""/>
        <dsp:cNvSpPr/>
      </dsp:nvSpPr>
      <dsp:spPr>
        <a:xfrm>
          <a:off x="250661" y="1226124"/>
          <a:ext cx="455748" cy="455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E5921-CDFF-427B-9012-6F18E40C89E8}">
      <dsp:nvSpPr>
        <dsp:cNvPr id="0" name=""/>
        <dsp:cNvSpPr/>
      </dsp:nvSpPr>
      <dsp:spPr>
        <a:xfrm>
          <a:off x="957071" y="1039682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Process implementation</a:t>
          </a:r>
          <a:endParaRPr lang="en-US" sz="1900" kern="1200"/>
        </a:p>
      </dsp:txBody>
      <dsp:txXfrm>
        <a:off x="957071" y="1039682"/>
        <a:ext cx="5671732" cy="828633"/>
      </dsp:txXfrm>
    </dsp:sp>
    <dsp:sp modelId="{55012367-4FF6-48E5-8C99-A3E79AA98795}">
      <dsp:nvSpPr>
        <dsp:cNvPr id="0" name=""/>
        <dsp:cNvSpPr/>
      </dsp:nvSpPr>
      <dsp:spPr>
        <a:xfrm>
          <a:off x="0" y="2075473"/>
          <a:ext cx="6628804" cy="82863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B6269-74AC-4E7F-BA4A-8DD84471D702}">
      <dsp:nvSpPr>
        <dsp:cNvPr id="0" name=""/>
        <dsp:cNvSpPr/>
      </dsp:nvSpPr>
      <dsp:spPr>
        <a:xfrm>
          <a:off x="250661" y="2261916"/>
          <a:ext cx="455748" cy="4557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82975-71DE-4E64-AB74-95A07D9BDA33}">
      <dsp:nvSpPr>
        <dsp:cNvPr id="0" name=""/>
        <dsp:cNvSpPr/>
      </dsp:nvSpPr>
      <dsp:spPr>
        <a:xfrm>
          <a:off x="957071" y="2075473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Problem and modification analysis</a:t>
          </a:r>
          <a:endParaRPr lang="en-US" sz="1900" kern="1200"/>
        </a:p>
      </dsp:txBody>
      <dsp:txXfrm>
        <a:off x="957071" y="2075473"/>
        <a:ext cx="5671732" cy="828633"/>
      </dsp:txXfrm>
    </dsp:sp>
    <dsp:sp modelId="{B3480BFC-63E4-4BD4-AFE4-78632CA55710}">
      <dsp:nvSpPr>
        <dsp:cNvPr id="0" name=""/>
        <dsp:cNvSpPr/>
      </dsp:nvSpPr>
      <dsp:spPr>
        <a:xfrm>
          <a:off x="0" y="3111265"/>
          <a:ext cx="6628804" cy="8286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DFFFA-04A0-4CF7-9E44-8B9F8E5F465B}">
      <dsp:nvSpPr>
        <dsp:cNvPr id="0" name=""/>
        <dsp:cNvSpPr/>
      </dsp:nvSpPr>
      <dsp:spPr>
        <a:xfrm>
          <a:off x="250661" y="3297708"/>
          <a:ext cx="455748" cy="4557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09214-3214-4539-885C-6886EC4C0B04}">
      <dsp:nvSpPr>
        <dsp:cNvPr id="0" name=""/>
        <dsp:cNvSpPr/>
      </dsp:nvSpPr>
      <dsp:spPr>
        <a:xfrm>
          <a:off x="957071" y="3111265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Modification implementation</a:t>
          </a:r>
          <a:endParaRPr lang="en-US" sz="1900" kern="1200"/>
        </a:p>
      </dsp:txBody>
      <dsp:txXfrm>
        <a:off x="957071" y="3111265"/>
        <a:ext cx="5671732" cy="828633"/>
      </dsp:txXfrm>
    </dsp:sp>
    <dsp:sp modelId="{2DD1C8C3-A3CF-41B4-B1D4-ABEA12A04E2C}">
      <dsp:nvSpPr>
        <dsp:cNvPr id="0" name=""/>
        <dsp:cNvSpPr/>
      </dsp:nvSpPr>
      <dsp:spPr>
        <a:xfrm>
          <a:off x="0" y="4147057"/>
          <a:ext cx="6628804" cy="82863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5323D-4648-4A47-BBEB-EF2A34C0A555}">
      <dsp:nvSpPr>
        <dsp:cNvPr id="0" name=""/>
        <dsp:cNvSpPr/>
      </dsp:nvSpPr>
      <dsp:spPr>
        <a:xfrm>
          <a:off x="250661" y="4333499"/>
          <a:ext cx="455748" cy="4557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8B388-F1D7-4DA2-B364-8443EA9582AF}">
      <dsp:nvSpPr>
        <dsp:cNvPr id="0" name=""/>
        <dsp:cNvSpPr/>
      </dsp:nvSpPr>
      <dsp:spPr>
        <a:xfrm>
          <a:off x="957071" y="4147057"/>
          <a:ext cx="5671732" cy="828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7" tIns="87697" rIns="87697" bIns="8769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Maintenance review and acceptance</a:t>
          </a:r>
          <a:r>
            <a:rPr lang="en-US" sz="1900" kern="1200"/>
            <a:t> </a:t>
          </a:r>
        </a:p>
      </dsp:txBody>
      <dsp:txXfrm>
        <a:off x="957071" y="4147057"/>
        <a:ext cx="5671732" cy="82863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0D0CA-B0E5-4D05-A6E1-AD6052B59507}">
      <dsp:nvSpPr>
        <dsp:cNvPr id="0" name=""/>
        <dsp:cNvSpPr/>
      </dsp:nvSpPr>
      <dsp:spPr>
        <a:xfrm>
          <a:off x="6424550" y="0"/>
          <a:ext cx="1602395" cy="101265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8C531-C311-4C69-92AA-86BF0E499561}">
      <dsp:nvSpPr>
        <dsp:cNvPr id="0" name=""/>
        <dsp:cNvSpPr/>
      </dsp:nvSpPr>
      <dsp:spPr>
        <a:xfrm>
          <a:off x="1000007" y="0"/>
          <a:ext cx="8011979" cy="1287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98" tIns="100027" rIns="21198" bIns="10002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Major Testing Approaches that have been used in implementation of the I-Vector</a:t>
          </a:r>
        </a:p>
      </dsp:txBody>
      <dsp:txXfrm>
        <a:off x="1000007" y="0"/>
        <a:ext cx="8011979" cy="1287403"/>
      </dsp:txXfrm>
    </dsp:sp>
    <dsp:sp modelId="{47DECD0D-5CE7-49E9-92BF-5FDE18CED033}">
      <dsp:nvSpPr>
        <dsp:cNvPr id="0" name=""/>
        <dsp:cNvSpPr/>
      </dsp:nvSpPr>
      <dsp:spPr>
        <a:xfrm>
          <a:off x="1923626" y="1348595"/>
          <a:ext cx="7694506" cy="1012651"/>
        </a:xfrm>
        <a:prstGeom prst="rect">
          <a:avLst/>
        </a:prstGeom>
        <a:noFill/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257213" rIns="149295" bIns="257213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White Box Testing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Integration Testing</a:t>
          </a:r>
        </a:p>
      </dsp:txBody>
      <dsp:txXfrm>
        <a:off x="1923626" y="1348595"/>
        <a:ext cx="7694506" cy="1012651"/>
      </dsp:txXfrm>
    </dsp:sp>
    <dsp:sp modelId="{047A86F7-BEB6-4D37-8899-93E9171E1738}">
      <dsp:nvSpPr>
        <dsp:cNvPr id="0" name=""/>
        <dsp:cNvSpPr/>
      </dsp:nvSpPr>
      <dsp:spPr>
        <a:xfrm>
          <a:off x="0" y="1348595"/>
          <a:ext cx="1923626" cy="1012651"/>
        </a:xfrm>
        <a:prstGeom prst="rect">
          <a:avLst/>
        </a:pr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100027" rIns="101792" bIns="10002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White</a:t>
          </a:r>
        </a:p>
      </dsp:txBody>
      <dsp:txXfrm>
        <a:off x="0" y="1348595"/>
        <a:ext cx="1923626" cy="1012651"/>
      </dsp:txXfrm>
    </dsp:sp>
    <dsp:sp modelId="{6D000F4B-2640-408C-85DD-03B658AB7919}">
      <dsp:nvSpPr>
        <dsp:cNvPr id="0" name=""/>
        <dsp:cNvSpPr/>
      </dsp:nvSpPr>
      <dsp:spPr>
        <a:xfrm>
          <a:off x="1923626" y="2419302"/>
          <a:ext cx="7694506" cy="1012651"/>
        </a:xfrm>
        <a:prstGeom prst="rect">
          <a:avLst/>
        </a:prstGeom>
        <a:solidFill>
          <a:schemeClr val="tx1">
            <a:alpha val="90000"/>
          </a:schemeClr>
        </a:solidFill>
        <a:ln w="19050" cap="rnd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257213" rIns="149295" bIns="257213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Black Box Testing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chemeClr val="bg1"/>
              </a:solidFill>
            </a:rPr>
            <a:t>System Acceptance Testing</a:t>
          </a:r>
        </a:p>
      </dsp:txBody>
      <dsp:txXfrm>
        <a:off x="1923626" y="2419302"/>
        <a:ext cx="7694506" cy="1012651"/>
      </dsp:txXfrm>
    </dsp:sp>
    <dsp:sp modelId="{7FBF1CF4-7689-460D-AEB6-8F5DA1BA6CEF}">
      <dsp:nvSpPr>
        <dsp:cNvPr id="0" name=""/>
        <dsp:cNvSpPr/>
      </dsp:nvSpPr>
      <dsp:spPr>
        <a:xfrm>
          <a:off x="0" y="2422005"/>
          <a:ext cx="1923626" cy="1012651"/>
        </a:xfrm>
        <a:prstGeom prst="rect">
          <a:avLst/>
        </a:prstGeom>
        <a:solidFill>
          <a:schemeClr val="tx1"/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100027" rIns="101792" bIns="10002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Black</a:t>
          </a:r>
        </a:p>
      </dsp:txBody>
      <dsp:txXfrm>
        <a:off x="0" y="2422005"/>
        <a:ext cx="1923626" cy="1012651"/>
      </dsp:txXfrm>
    </dsp:sp>
    <dsp:sp modelId="{B0AC0BFD-2B0A-4931-BF03-4FDFC2D8D07E}">
      <dsp:nvSpPr>
        <dsp:cNvPr id="0" name=""/>
        <dsp:cNvSpPr/>
      </dsp:nvSpPr>
      <dsp:spPr>
        <a:xfrm>
          <a:off x="1923626" y="3495416"/>
          <a:ext cx="7694506" cy="1012651"/>
        </a:xfrm>
        <a:prstGeom prst="rect">
          <a:avLst/>
        </a:prstGeom>
        <a:solidFill>
          <a:schemeClr val="bg2">
            <a:lumMod val="75000"/>
            <a:alpha val="90000"/>
          </a:schemeClr>
        </a:solidFill>
        <a:ln w="19050" cap="rnd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257213" rIns="149295" bIns="25721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Grey Box Testing</a:t>
          </a:r>
        </a:p>
      </dsp:txBody>
      <dsp:txXfrm>
        <a:off x="1923626" y="3495416"/>
        <a:ext cx="7694506" cy="1012651"/>
      </dsp:txXfrm>
    </dsp:sp>
    <dsp:sp modelId="{09666DA5-5720-4D45-B9DA-BAE2F03EC5FA}">
      <dsp:nvSpPr>
        <dsp:cNvPr id="0" name=""/>
        <dsp:cNvSpPr/>
      </dsp:nvSpPr>
      <dsp:spPr>
        <a:xfrm>
          <a:off x="0" y="3495416"/>
          <a:ext cx="1923626" cy="1012651"/>
        </a:xfrm>
        <a:prstGeom prst="rect">
          <a:avLst/>
        </a:prstGeom>
        <a:solidFill>
          <a:schemeClr val="bg2">
            <a:lumMod val="5000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100027" rIns="101792" bIns="10002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Grey</a:t>
          </a:r>
        </a:p>
      </dsp:txBody>
      <dsp:txXfrm>
        <a:off x="0" y="3495416"/>
        <a:ext cx="1923626" cy="101265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3BDF7-92EC-4098-B808-879485945553}">
      <dsp:nvSpPr>
        <dsp:cNvPr id="0" name=""/>
        <dsp:cNvSpPr/>
      </dsp:nvSpPr>
      <dsp:spPr>
        <a:xfrm>
          <a:off x="1271661" y="1511"/>
          <a:ext cx="1430619" cy="66097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Release</a:t>
          </a:r>
        </a:p>
      </dsp:txBody>
      <dsp:txXfrm>
        <a:off x="1303927" y="33777"/>
        <a:ext cx="1366087" cy="596446"/>
      </dsp:txXfrm>
    </dsp:sp>
    <dsp:sp modelId="{D5387337-0BAF-40F9-B793-EC78E4025F3A}">
      <dsp:nvSpPr>
        <dsp:cNvPr id="0" name=""/>
        <dsp:cNvSpPr/>
      </dsp:nvSpPr>
      <dsp:spPr>
        <a:xfrm>
          <a:off x="1271661" y="695538"/>
          <a:ext cx="1430619" cy="66097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Installation and activation</a:t>
          </a:r>
        </a:p>
      </dsp:txBody>
      <dsp:txXfrm>
        <a:off x="1303927" y="727804"/>
        <a:ext cx="1366087" cy="596446"/>
      </dsp:txXfrm>
    </dsp:sp>
    <dsp:sp modelId="{0F7206AF-3C96-4AC5-BDE5-C44B97C5D9DE}">
      <dsp:nvSpPr>
        <dsp:cNvPr id="0" name=""/>
        <dsp:cNvSpPr/>
      </dsp:nvSpPr>
      <dsp:spPr>
        <a:xfrm>
          <a:off x="1271661" y="1389565"/>
          <a:ext cx="1430619" cy="66097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Enable updates and built-in updates</a:t>
          </a:r>
        </a:p>
      </dsp:txBody>
      <dsp:txXfrm>
        <a:off x="1303927" y="1421831"/>
        <a:ext cx="1366087" cy="596446"/>
      </dsp:txXfrm>
    </dsp:sp>
    <dsp:sp modelId="{45B256DD-54DA-4999-8C8A-C4768F18E1B7}">
      <dsp:nvSpPr>
        <dsp:cNvPr id="0" name=""/>
        <dsp:cNvSpPr/>
      </dsp:nvSpPr>
      <dsp:spPr>
        <a:xfrm>
          <a:off x="1271661" y="2083592"/>
          <a:ext cx="1430619" cy="66097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Version tracking </a:t>
          </a:r>
        </a:p>
      </dsp:txBody>
      <dsp:txXfrm>
        <a:off x="1303927" y="2115858"/>
        <a:ext cx="1366087" cy="596446"/>
      </dsp:txXfrm>
    </dsp:sp>
    <dsp:sp modelId="{3F3F29C2-114C-4040-AA65-3332E0018A49}">
      <dsp:nvSpPr>
        <dsp:cNvPr id="0" name=""/>
        <dsp:cNvSpPr/>
      </dsp:nvSpPr>
      <dsp:spPr>
        <a:xfrm>
          <a:off x="1271661" y="2777620"/>
          <a:ext cx="1430619" cy="66097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Adaptation (which eventually falls under adaptive maintenance plan)</a:t>
          </a:r>
        </a:p>
      </dsp:txBody>
      <dsp:txXfrm>
        <a:off x="1303927" y="2809886"/>
        <a:ext cx="1366087" cy="596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04EA4-4E56-41FB-BE9D-973B59B9A350}">
      <dsp:nvSpPr>
        <dsp:cNvPr id="0" name=""/>
        <dsp:cNvSpPr/>
      </dsp:nvSpPr>
      <dsp:spPr>
        <a:xfrm>
          <a:off x="650402" y="10479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E9DDE-9F95-4AE5-9AAC-885F2492FB59}">
      <dsp:nvSpPr>
        <dsp:cNvPr id="0" name=""/>
        <dsp:cNvSpPr/>
      </dsp:nvSpPr>
      <dsp:spPr>
        <a:xfrm>
          <a:off x="884402" y="33879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4FDFC-6F7E-4BC6-9E27-788605EDD97B}">
      <dsp:nvSpPr>
        <dsp:cNvPr id="0" name=""/>
        <dsp:cNvSpPr/>
      </dsp:nvSpPr>
      <dsp:spPr>
        <a:xfrm>
          <a:off x="299402" y="154479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Bug Fixing:</a:t>
          </a:r>
          <a:endParaRPr lang="en-US" sz="1300" kern="1200"/>
        </a:p>
      </dsp:txBody>
      <dsp:txXfrm>
        <a:off x="299402" y="1544790"/>
        <a:ext cx="1800000" cy="720000"/>
      </dsp:txXfrm>
    </dsp:sp>
    <dsp:sp modelId="{8CC05698-B480-4259-8027-96A216C177BC}">
      <dsp:nvSpPr>
        <dsp:cNvPr id="0" name=""/>
        <dsp:cNvSpPr/>
      </dsp:nvSpPr>
      <dsp:spPr>
        <a:xfrm>
          <a:off x="2765402" y="10479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3ABA0-1191-4C31-A643-AD6B0E8167E2}">
      <dsp:nvSpPr>
        <dsp:cNvPr id="0" name=""/>
        <dsp:cNvSpPr/>
      </dsp:nvSpPr>
      <dsp:spPr>
        <a:xfrm>
          <a:off x="2999402" y="33879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450B3-AE8F-442A-AD4A-6752096C5A93}">
      <dsp:nvSpPr>
        <dsp:cNvPr id="0" name=""/>
        <dsp:cNvSpPr/>
      </dsp:nvSpPr>
      <dsp:spPr>
        <a:xfrm>
          <a:off x="2414402" y="154479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Capability Enhancement for changing environment:</a:t>
          </a:r>
          <a:endParaRPr lang="en-US" sz="1300" kern="1200"/>
        </a:p>
      </dsp:txBody>
      <dsp:txXfrm>
        <a:off x="2414402" y="1544790"/>
        <a:ext cx="1800000" cy="720000"/>
      </dsp:txXfrm>
    </dsp:sp>
    <dsp:sp modelId="{FCFFC5D7-14AE-4981-AC57-B2D7A6E6F6B0}">
      <dsp:nvSpPr>
        <dsp:cNvPr id="0" name=""/>
        <dsp:cNvSpPr/>
      </dsp:nvSpPr>
      <dsp:spPr>
        <a:xfrm>
          <a:off x="4880401" y="10479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3501D-3059-4044-955E-ACF0A65896C2}">
      <dsp:nvSpPr>
        <dsp:cNvPr id="0" name=""/>
        <dsp:cNvSpPr/>
      </dsp:nvSpPr>
      <dsp:spPr>
        <a:xfrm>
          <a:off x="5114401" y="33879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193D4-A6CA-437D-9181-F4C67CC57028}">
      <dsp:nvSpPr>
        <dsp:cNvPr id="0" name=""/>
        <dsp:cNvSpPr/>
      </dsp:nvSpPr>
      <dsp:spPr>
        <a:xfrm>
          <a:off x="4529402" y="154479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Removal of Outdated Functions:</a:t>
          </a:r>
          <a:endParaRPr lang="en-US" sz="1300" kern="1200"/>
        </a:p>
      </dsp:txBody>
      <dsp:txXfrm>
        <a:off x="4529402" y="1544790"/>
        <a:ext cx="1800000" cy="720000"/>
      </dsp:txXfrm>
    </dsp:sp>
    <dsp:sp modelId="{515651ED-0D7B-4C90-B3CE-AD637DD8B6C7}">
      <dsp:nvSpPr>
        <dsp:cNvPr id="0" name=""/>
        <dsp:cNvSpPr/>
      </dsp:nvSpPr>
      <dsp:spPr>
        <a:xfrm>
          <a:off x="2765402" y="271479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1B72C-7273-4443-B06A-19AF494D772A}">
      <dsp:nvSpPr>
        <dsp:cNvPr id="0" name=""/>
        <dsp:cNvSpPr/>
      </dsp:nvSpPr>
      <dsp:spPr>
        <a:xfrm>
          <a:off x="2999402" y="294879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4CF41-2DBF-4798-89BC-AFE6AA37D8B8}">
      <dsp:nvSpPr>
        <dsp:cNvPr id="0" name=""/>
        <dsp:cNvSpPr/>
      </dsp:nvSpPr>
      <dsp:spPr>
        <a:xfrm>
          <a:off x="2414402" y="415479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Performance Improvement:</a:t>
          </a:r>
          <a:endParaRPr lang="en-US" sz="1300" kern="1200"/>
        </a:p>
      </dsp:txBody>
      <dsp:txXfrm>
        <a:off x="2414402" y="4154790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09DA5-C0D6-4615-A931-98D5B6E2DA90}">
      <dsp:nvSpPr>
        <dsp:cNvPr id="0" name=""/>
        <dsp:cNvSpPr/>
      </dsp:nvSpPr>
      <dsp:spPr>
        <a:xfrm>
          <a:off x="0" y="275250"/>
          <a:ext cx="6628804" cy="6949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Laptops and Pc’s are allotted to every developer, tester, and team leader. The following are the configurations of them. </a:t>
          </a:r>
        </a:p>
      </dsp:txBody>
      <dsp:txXfrm>
        <a:off x="33926" y="309176"/>
        <a:ext cx="6560952" cy="627128"/>
      </dsp:txXfrm>
    </dsp:sp>
    <dsp:sp modelId="{EDBE194C-E376-4B3C-B62A-0B6E7885A5C0}">
      <dsp:nvSpPr>
        <dsp:cNvPr id="0" name=""/>
        <dsp:cNvSpPr/>
      </dsp:nvSpPr>
      <dsp:spPr>
        <a:xfrm>
          <a:off x="0" y="1022070"/>
          <a:ext cx="6628804" cy="69498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Processor: Intel I7 processor with 3.4GHz clock speed.</a:t>
          </a:r>
        </a:p>
      </dsp:txBody>
      <dsp:txXfrm>
        <a:off x="33926" y="1055996"/>
        <a:ext cx="6560952" cy="627128"/>
      </dsp:txXfrm>
    </dsp:sp>
    <dsp:sp modelId="{47A6FBCA-FBE1-4DF4-B24C-3F86C268F164}">
      <dsp:nvSpPr>
        <dsp:cNvPr id="0" name=""/>
        <dsp:cNvSpPr/>
      </dsp:nvSpPr>
      <dsp:spPr>
        <a:xfrm>
          <a:off x="0" y="1768890"/>
          <a:ext cx="6628804" cy="69498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RAM: 16GB</a:t>
          </a:r>
        </a:p>
      </dsp:txBody>
      <dsp:txXfrm>
        <a:off x="33926" y="1802816"/>
        <a:ext cx="6560952" cy="627128"/>
      </dsp:txXfrm>
    </dsp:sp>
    <dsp:sp modelId="{A948EC3B-D37E-44D5-BE83-7B922E27BD85}">
      <dsp:nvSpPr>
        <dsp:cNvPr id="0" name=""/>
        <dsp:cNvSpPr/>
      </dsp:nvSpPr>
      <dsp:spPr>
        <a:xfrm>
          <a:off x="0" y="2515710"/>
          <a:ext cx="6628804" cy="69498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Storage: 500GB SSD</a:t>
          </a:r>
        </a:p>
      </dsp:txBody>
      <dsp:txXfrm>
        <a:off x="33926" y="2549636"/>
        <a:ext cx="6560952" cy="627128"/>
      </dsp:txXfrm>
    </dsp:sp>
    <dsp:sp modelId="{62D97F82-9AF1-4277-B3F8-E5F515678F5B}">
      <dsp:nvSpPr>
        <dsp:cNvPr id="0" name=""/>
        <dsp:cNvSpPr/>
      </dsp:nvSpPr>
      <dsp:spPr>
        <a:xfrm>
          <a:off x="0" y="3262530"/>
          <a:ext cx="6628804" cy="69498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Graphic card: AMD Radeon RX series </a:t>
          </a:r>
        </a:p>
      </dsp:txBody>
      <dsp:txXfrm>
        <a:off x="33926" y="3296456"/>
        <a:ext cx="6560952" cy="627128"/>
      </dsp:txXfrm>
    </dsp:sp>
    <dsp:sp modelId="{90D9CE03-6A2F-4EC6-B5AE-78A87568C60F}">
      <dsp:nvSpPr>
        <dsp:cNvPr id="0" name=""/>
        <dsp:cNvSpPr/>
      </dsp:nvSpPr>
      <dsp:spPr>
        <a:xfrm>
          <a:off x="0" y="4009350"/>
          <a:ext cx="6628804" cy="69498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Display: HD to 4k screen</a:t>
          </a:r>
        </a:p>
      </dsp:txBody>
      <dsp:txXfrm>
        <a:off x="33926" y="4043276"/>
        <a:ext cx="6560952" cy="6271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5799E-C93E-4EA9-9A03-6F84EBDBB57E}">
      <dsp:nvSpPr>
        <dsp:cNvPr id="0" name=""/>
        <dsp:cNvSpPr/>
      </dsp:nvSpPr>
      <dsp:spPr>
        <a:xfrm>
          <a:off x="0" y="425"/>
          <a:ext cx="6628804" cy="5857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6884C-395F-401E-BE5D-63947EA7B635}">
      <dsp:nvSpPr>
        <dsp:cNvPr id="0" name=""/>
        <dsp:cNvSpPr/>
      </dsp:nvSpPr>
      <dsp:spPr>
        <a:xfrm>
          <a:off x="177184" y="132215"/>
          <a:ext cx="322153" cy="3221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E36A4-A4D0-4335-AC72-D321D75AB97C}">
      <dsp:nvSpPr>
        <dsp:cNvPr id="0" name=""/>
        <dsp:cNvSpPr/>
      </dsp:nvSpPr>
      <dsp:spPr>
        <a:xfrm>
          <a:off x="676521" y="425"/>
          <a:ext cx="5952282" cy="58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990" tIns="61990" rIns="61990" bIns="619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 users or customers.</a:t>
          </a:r>
        </a:p>
      </dsp:txBody>
      <dsp:txXfrm>
        <a:off x="676521" y="425"/>
        <a:ext cx="5952282" cy="585732"/>
      </dsp:txXfrm>
    </dsp:sp>
    <dsp:sp modelId="{744F72BB-FA35-4309-8960-A331A81A8D19}">
      <dsp:nvSpPr>
        <dsp:cNvPr id="0" name=""/>
        <dsp:cNvSpPr/>
      </dsp:nvSpPr>
      <dsp:spPr>
        <a:xfrm>
          <a:off x="0" y="732591"/>
          <a:ext cx="6628804" cy="5857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BD104-CE77-43B4-9295-96731C53589E}">
      <dsp:nvSpPr>
        <dsp:cNvPr id="0" name=""/>
        <dsp:cNvSpPr/>
      </dsp:nvSpPr>
      <dsp:spPr>
        <a:xfrm>
          <a:off x="177184" y="864381"/>
          <a:ext cx="322153" cy="3221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8EF9D-887A-4D79-89FC-980C114533C5}">
      <dsp:nvSpPr>
        <dsp:cNvPr id="0" name=""/>
        <dsp:cNvSpPr/>
      </dsp:nvSpPr>
      <dsp:spPr>
        <a:xfrm>
          <a:off x="676521" y="732591"/>
          <a:ext cx="5952282" cy="58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990" tIns="61990" rIns="61990" bIns="619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Documentations – TDD, FDD (Technical Design Documentation, Functional Design Documentation).</a:t>
          </a:r>
        </a:p>
      </dsp:txBody>
      <dsp:txXfrm>
        <a:off x="676521" y="732591"/>
        <a:ext cx="5952282" cy="585732"/>
      </dsp:txXfrm>
    </dsp:sp>
    <dsp:sp modelId="{1AF85B5C-752F-4D76-BFCB-B22821A903FC}">
      <dsp:nvSpPr>
        <dsp:cNvPr id="0" name=""/>
        <dsp:cNvSpPr/>
      </dsp:nvSpPr>
      <dsp:spPr>
        <a:xfrm>
          <a:off x="0" y="1464757"/>
          <a:ext cx="6628804" cy="58573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7026E4-139A-4C53-870E-0903533FB340}">
      <dsp:nvSpPr>
        <dsp:cNvPr id="0" name=""/>
        <dsp:cNvSpPr/>
      </dsp:nvSpPr>
      <dsp:spPr>
        <a:xfrm>
          <a:off x="177184" y="1596547"/>
          <a:ext cx="322153" cy="3221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A8FC7-D403-43AC-9558-5E0ED03F9E94}">
      <dsp:nvSpPr>
        <dsp:cNvPr id="0" name=""/>
        <dsp:cNvSpPr/>
      </dsp:nvSpPr>
      <dsp:spPr>
        <a:xfrm>
          <a:off x="676521" y="1464757"/>
          <a:ext cx="5952282" cy="58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990" tIns="61990" rIns="61990" bIns="619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Proper communication amongst team members.</a:t>
          </a:r>
        </a:p>
      </dsp:txBody>
      <dsp:txXfrm>
        <a:off x="676521" y="1464757"/>
        <a:ext cx="5952282" cy="585732"/>
      </dsp:txXfrm>
    </dsp:sp>
    <dsp:sp modelId="{0FC9CB16-56C4-4D34-B5A0-74CA53D4A075}">
      <dsp:nvSpPr>
        <dsp:cNvPr id="0" name=""/>
        <dsp:cNvSpPr/>
      </dsp:nvSpPr>
      <dsp:spPr>
        <a:xfrm>
          <a:off x="0" y="2196924"/>
          <a:ext cx="6628804" cy="58573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A6EB8-A501-472B-B04E-D432CC14701A}">
      <dsp:nvSpPr>
        <dsp:cNvPr id="0" name=""/>
        <dsp:cNvSpPr/>
      </dsp:nvSpPr>
      <dsp:spPr>
        <a:xfrm>
          <a:off x="177184" y="2328713"/>
          <a:ext cx="322153" cy="3221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91897-7163-48D3-84F6-8A3083B0843B}">
      <dsp:nvSpPr>
        <dsp:cNvPr id="0" name=""/>
        <dsp:cNvSpPr/>
      </dsp:nvSpPr>
      <dsp:spPr>
        <a:xfrm>
          <a:off x="676521" y="2196924"/>
          <a:ext cx="5952282" cy="58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990" tIns="61990" rIns="61990" bIns="619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Debug existing source code and implement improved features.</a:t>
          </a:r>
        </a:p>
      </dsp:txBody>
      <dsp:txXfrm>
        <a:off x="676521" y="2196924"/>
        <a:ext cx="5952282" cy="585732"/>
      </dsp:txXfrm>
    </dsp:sp>
    <dsp:sp modelId="{EA26779E-8F0A-41AA-B582-B49E23103F09}">
      <dsp:nvSpPr>
        <dsp:cNvPr id="0" name=""/>
        <dsp:cNvSpPr/>
      </dsp:nvSpPr>
      <dsp:spPr>
        <a:xfrm>
          <a:off x="0" y="2929090"/>
          <a:ext cx="6628804" cy="58573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A491C-6D8F-4A1E-97BA-16C805916D30}">
      <dsp:nvSpPr>
        <dsp:cNvPr id="0" name=""/>
        <dsp:cNvSpPr/>
      </dsp:nvSpPr>
      <dsp:spPr>
        <a:xfrm>
          <a:off x="177184" y="3060880"/>
          <a:ext cx="322153" cy="3221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E2D3F-6726-4534-A1A4-7A03CD70282F}">
      <dsp:nvSpPr>
        <dsp:cNvPr id="0" name=""/>
        <dsp:cNvSpPr/>
      </dsp:nvSpPr>
      <dsp:spPr>
        <a:xfrm>
          <a:off x="676521" y="2929090"/>
          <a:ext cx="5952282" cy="58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990" tIns="61990" rIns="61990" bIns="619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24X7 support for the I-Vector software and the hardware based on the priority of the issues.</a:t>
          </a:r>
        </a:p>
      </dsp:txBody>
      <dsp:txXfrm>
        <a:off x="676521" y="2929090"/>
        <a:ext cx="5952282" cy="585732"/>
      </dsp:txXfrm>
    </dsp:sp>
    <dsp:sp modelId="{AFE1D285-2F9E-4C6A-9583-6A894EF087DE}">
      <dsp:nvSpPr>
        <dsp:cNvPr id="0" name=""/>
        <dsp:cNvSpPr/>
      </dsp:nvSpPr>
      <dsp:spPr>
        <a:xfrm>
          <a:off x="0" y="3661256"/>
          <a:ext cx="6628804" cy="5857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64E81-39CB-4550-8BBB-1DAE4C3E3CB0}">
      <dsp:nvSpPr>
        <dsp:cNvPr id="0" name=""/>
        <dsp:cNvSpPr/>
      </dsp:nvSpPr>
      <dsp:spPr>
        <a:xfrm>
          <a:off x="177184" y="3793046"/>
          <a:ext cx="322153" cy="3221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10F20-DEAE-4124-9962-AFD9628BF795}">
      <dsp:nvSpPr>
        <dsp:cNvPr id="0" name=""/>
        <dsp:cNvSpPr/>
      </dsp:nvSpPr>
      <dsp:spPr>
        <a:xfrm>
          <a:off x="676521" y="3661256"/>
          <a:ext cx="5952282" cy="58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990" tIns="61990" rIns="61990" bIns="619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 a proper flow/plan for Software Maintenance.</a:t>
          </a:r>
        </a:p>
      </dsp:txBody>
      <dsp:txXfrm>
        <a:off x="676521" y="3661256"/>
        <a:ext cx="5952282" cy="585732"/>
      </dsp:txXfrm>
    </dsp:sp>
    <dsp:sp modelId="{CE8DD71F-CD13-48B0-8632-56D87A987FED}">
      <dsp:nvSpPr>
        <dsp:cNvPr id="0" name=""/>
        <dsp:cNvSpPr/>
      </dsp:nvSpPr>
      <dsp:spPr>
        <a:xfrm>
          <a:off x="0" y="4393422"/>
          <a:ext cx="6628804" cy="5857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B3EF7-4E5C-4881-8750-D816583F01E2}">
      <dsp:nvSpPr>
        <dsp:cNvPr id="0" name=""/>
        <dsp:cNvSpPr/>
      </dsp:nvSpPr>
      <dsp:spPr>
        <a:xfrm>
          <a:off x="177184" y="4525212"/>
          <a:ext cx="322153" cy="32215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CF23D-CCD4-4BBF-96CC-12BB4A68F9BB}">
      <dsp:nvSpPr>
        <dsp:cNvPr id="0" name=""/>
        <dsp:cNvSpPr/>
      </dsp:nvSpPr>
      <dsp:spPr>
        <a:xfrm>
          <a:off x="676521" y="4393422"/>
          <a:ext cx="5952282" cy="58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990" tIns="61990" rIns="61990" bIns="6199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Communicate with the vendors and 3</a:t>
          </a:r>
          <a:r>
            <a:rPr lang="en-US" sz="1600" kern="1200" baseline="30000"/>
            <a:t>rd</a:t>
          </a:r>
          <a:r>
            <a:rPr lang="en-US" sz="1600" kern="1200"/>
            <a:t> parties to deliver products on time.</a:t>
          </a:r>
        </a:p>
      </dsp:txBody>
      <dsp:txXfrm>
        <a:off x="676521" y="4393422"/>
        <a:ext cx="5952282" cy="5857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174A0-1392-4E8F-A168-A88F0322E6A1}">
      <dsp:nvSpPr>
        <dsp:cNvPr id="0" name=""/>
        <dsp:cNvSpPr/>
      </dsp:nvSpPr>
      <dsp:spPr>
        <a:xfrm>
          <a:off x="0" y="1363"/>
          <a:ext cx="10906125" cy="691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C2020-1619-4C26-9F9B-AB96AB4A2B5C}">
      <dsp:nvSpPr>
        <dsp:cNvPr id="0" name=""/>
        <dsp:cNvSpPr/>
      </dsp:nvSpPr>
      <dsp:spPr>
        <a:xfrm>
          <a:off x="209100" y="156893"/>
          <a:ext cx="380182" cy="3801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94892-4B0C-43FA-8249-7323F7E69B84}">
      <dsp:nvSpPr>
        <dsp:cNvPr id="0" name=""/>
        <dsp:cNvSpPr/>
      </dsp:nvSpPr>
      <dsp:spPr>
        <a:xfrm>
          <a:off x="798383" y="1363"/>
          <a:ext cx="10107741" cy="6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56" tIns="73156" rIns="73156" bIns="731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Google forms</a:t>
          </a:r>
          <a:endParaRPr lang="en-US" sz="2200" kern="1200"/>
        </a:p>
      </dsp:txBody>
      <dsp:txXfrm>
        <a:off x="798383" y="1363"/>
        <a:ext cx="10107741" cy="691241"/>
      </dsp:txXfrm>
    </dsp:sp>
    <dsp:sp modelId="{32BD3888-9CCC-473D-883F-09AEA6CBB2F9}">
      <dsp:nvSpPr>
        <dsp:cNvPr id="0" name=""/>
        <dsp:cNvSpPr/>
      </dsp:nvSpPr>
      <dsp:spPr>
        <a:xfrm>
          <a:off x="0" y="865415"/>
          <a:ext cx="10906125" cy="691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7F13F-C4B1-4266-8338-C1E785E200B1}">
      <dsp:nvSpPr>
        <dsp:cNvPr id="0" name=""/>
        <dsp:cNvSpPr/>
      </dsp:nvSpPr>
      <dsp:spPr>
        <a:xfrm>
          <a:off x="209100" y="1020945"/>
          <a:ext cx="380182" cy="3801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E7834-92B0-4671-9ABF-60D60D2A051B}">
      <dsp:nvSpPr>
        <dsp:cNvPr id="0" name=""/>
        <dsp:cNvSpPr/>
      </dsp:nvSpPr>
      <dsp:spPr>
        <a:xfrm>
          <a:off x="798383" y="865415"/>
          <a:ext cx="10107741" cy="6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56" tIns="73156" rIns="73156" bIns="731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Google excel</a:t>
          </a:r>
          <a:r>
            <a:rPr lang="en-US" sz="2200" kern="1200"/>
            <a:t>:</a:t>
          </a:r>
        </a:p>
      </dsp:txBody>
      <dsp:txXfrm>
        <a:off x="798383" y="865415"/>
        <a:ext cx="10107741" cy="691241"/>
      </dsp:txXfrm>
    </dsp:sp>
    <dsp:sp modelId="{E1F027CF-CE54-49B0-842C-7655B65BAA98}">
      <dsp:nvSpPr>
        <dsp:cNvPr id="0" name=""/>
        <dsp:cNvSpPr/>
      </dsp:nvSpPr>
      <dsp:spPr>
        <a:xfrm>
          <a:off x="0" y="1729467"/>
          <a:ext cx="10906125" cy="691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0BBD8-086E-4D03-8BE7-95BF5009220C}">
      <dsp:nvSpPr>
        <dsp:cNvPr id="0" name=""/>
        <dsp:cNvSpPr/>
      </dsp:nvSpPr>
      <dsp:spPr>
        <a:xfrm>
          <a:off x="209100" y="1884997"/>
          <a:ext cx="380182" cy="3801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81974-23DA-4A87-9E00-B6A32BC35FD5}">
      <dsp:nvSpPr>
        <dsp:cNvPr id="0" name=""/>
        <dsp:cNvSpPr/>
      </dsp:nvSpPr>
      <dsp:spPr>
        <a:xfrm>
          <a:off x="798383" y="1729467"/>
          <a:ext cx="10107741" cy="6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56" tIns="73156" rIns="73156" bIns="731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Incident tracking system</a:t>
          </a:r>
          <a:endParaRPr lang="en-US" sz="2200" kern="1200"/>
        </a:p>
      </dsp:txBody>
      <dsp:txXfrm>
        <a:off x="798383" y="1729467"/>
        <a:ext cx="10107741" cy="691241"/>
      </dsp:txXfrm>
    </dsp:sp>
    <dsp:sp modelId="{39BA63C9-59CB-4BA0-B9AC-1E9704D251CF}">
      <dsp:nvSpPr>
        <dsp:cNvPr id="0" name=""/>
        <dsp:cNvSpPr/>
      </dsp:nvSpPr>
      <dsp:spPr>
        <a:xfrm>
          <a:off x="0" y="2593519"/>
          <a:ext cx="10906125" cy="6912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0594C-80BF-43B1-843D-943C7FD7B846}">
      <dsp:nvSpPr>
        <dsp:cNvPr id="0" name=""/>
        <dsp:cNvSpPr/>
      </dsp:nvSpPr>
      <dsp:spPr>
        <a:xfrm>
          <a:off x="209100" y="2749048"/>
          <a:ext cx="380182" cy="3801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D20F6-662B-4027-B030-5C16D75A1DF8}">
      <dsp:nvSpPr>
        <dsp:cNvPr id="0" name=""/>
        <dsp:cNvSpPr/>
      </dsp:nvSpPr>
      <dsp:spPr>
        <a:xfrm>
          <a:off x="798383" y="2593519"/>
          <a:ext cx="10107741" cy="69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56" tIns="73156" rIns="73156" bIns="7315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Knowledge Base</a:t>
          </a:r>
          <a:endParaRPr lang="en-US" sz="2200" kern="1200"/>
        </a:p>
      </dsp:txBody>
      <dsp:txXfrm>
        <a:off x="798383" y="2593519"/>
        <a:ext cx="10107741" cy="691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D06C-FDC7-4B14-91B8-F9110233B115}">
      <dsp:nvSpPr>
        <dsp:cNvPr id="0" name=""/>
        <dsp:cNvSpPr/>
      </dsp:nvSpPr>
      <dsp:spPr>
        <a:xfrm>
          <a:off x="144121" y="1227113"/>
          <a:ext cx="839412" cy="8394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3DCDF-F369-4BB9-83BA-CF37424D70A9}">
      <dsp:nvSpPr>
        <dsp:cNvPr id="0" name=""/>
        <dsp:cNvSpPr/>
      </dsp:nvSpPr>
      <dsp:spPr>
        <a:xfrm>
          <a:off x="320398" y="1403390"/>
          <a:ext cx="486859" cy="486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9082-D07A-4C38-BA15-831854B3AF7E}">
      <dsp:nvSpPr>
        <dsp:cNvPr id="0" name=""/>
        <dsp:cNvSpPr/>
      </dsp:nvSpPr>
      <dsp:spPr>
        <a:xfrm>
          <a:off x="1163408" y="1227113"/>
          <a:ext cx="1978614" cy="83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Re-engineering</a:t>
          </a:r>
          <a:endParaRPr lang="en-US" sz="2400" kern="1200"/>
        </a:p>
      </dsp:txBody>
      <dsp:txXfrm>
        <a:off x="1163408" y="1227113"/>
        <a:ext cx="1978614" cy="839412"/>
      </dsp:txXfrm>
    </dsp:sp>
    <dsp:sp modelId="{45655EFA-5EB9-4607-9818-C8DB74BA9DCD}">
      <dsp:nvSpPr>
        <dsp:cNvPr id="0" name=""/>
        <dsp:cNvSpPr/>
      </dsp:nvSpPr>
      <dsp:spPr>
        <a:xfrm>
          <a:off x="3486781" y="1227113"/>
          <a:ext cx="839412" cy="8394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2AC7B-3F98-4FF7-88B3-78FA1A875557}">
      <dsp:nvSpPr>
        <dsp:cNvPr id="0" name=""/>
        <dsp:cNvSpPr/>
      </dsp:nvSpPr>
      <dsp:spPr>
        <a:xfrm>
          <a:off x="3663057" y="1403390"/>
          <a:ext cx="486859" cy="486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0C507-7D82-4EA5-A7B7-1F3E59F66C2A}">
      <dsp:nvSpPr>
        <dsp:cNvPr id="0" name=""/>
        <dsp:cNvSpPr/>
      </dsp:nvSpPr>
      <dsp:spPr>
        <a:xfrm>
          <a:off x="4506067" y="1227113"/>
          <a:ext cx="1978614" cy="83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Reverse engineering</a:t>
          </a:r>
          <a:endParaRPr lang="en-US" sz="2400" kern="1200"/>
        </a:p>
      </dsp:txBody>
      <dsp:txXfrm>
        <a:off x="4506067" y="1227113"/>
        <a:ext cx="1978614" cy="839412"/>
      </dsp:txXfrm>
    </dsp:sp>
    <dsp:sp modelId="{7A9732EF-A5FA-4831-96F6-842362B6FA2B}">
      <dsp:nvSpPr>
        <dsp:cNvPr id="0" name=""/>
        <dsp:cNvSpPr/>
      </dsp:nvSpPr>
      <dsp:spPr>
        <a:xfrm>
          <a:off x="144121" y="2913054"/>
          <a:ext cx="839412" cy="8394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969D2-63AC-4454-8B37-F72A4E8B0712}">
      <dsp:nvSpPr>
        <dsp:cNvPr id="0" name=""/>
        <dsp:cNvSpPr/>
      </dsp:nvSpPr>
      <dsp:spPr>
        <a:xfrm>
          <a:off x="320398" y="3089331"/>
          <a:ext cx="486859" cy="486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86670-1360-42E4-8705-F8CE452993A5}">
      <dsp:nvSpPr>
        <dsp:cNvPr id="0" name=""/>
        <dsp:cNvSpPr/>
      </dsp:nvSpPr>
      <dsp:spPr>
        <a:xfrm>
          <a:off x="1163408" y="2913054"/>
          <a:ext cx="1978614" cy="83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Structured programming</a:t>
          </a:r>
          <a:endParaRPr lang="en-US" sz="2400" kern="1200"/>
        </a:p>
      </dsp:txBody>
      <dsp:txXfrm>
        <a:off x="1163408" y="2913054"/>
        <a:ext cx="1978614" cy="839412"/>
      </dsp:txXfrm>
    </dsp:sp>
    <dsp:sp modelId="{D5D0183E-BA34-4B72-BA26-626FD2585923}">
      <dsp:nvSpPr>
        <dsp:cNvPr id="0" name=""/>
        <dsp:cNvSpPr/>
      </dsp:nvSpPr>
      <dsp:spPr>
        <a:xfrm>
          <a:off x="3486781" y="2913054"/>
          <a:ext cx="839412" cy="8394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57925-432D-416A-92B6-0BDF97DDC61D}">
      <dsp:nvSpPr>
        <dsp:cNvPr id="0" name=""/>
        <dsp:cNvSpPr/>
      </dsp:nvSpPr>
      <dsp:spPr>
        <a:xfrm>
          <a:off x="3663057" y="3089331"/>
          <a:ext cx="486859" cy="4868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8E72A-FAB4-41B9-8AF4-3B16D02608F0}">
      <dsp:nvSpPr>
        <dsp:cNvPr id="0" name=""/>
        <dsp:cNvSpPr/>
      </dsp:nvSpPr>
      <dsp:spPr>
        <a:xfrm>
          <a:off x="4506067" y="2913054"/>
          <a:ext cx="1978614" cy="839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Third party inspection</a:t>
          </a:r>
          <a:r>
            <a:rPr lang="en-US" sz="2400" kern="1200"/>
            <a:t>:</a:t>
          </a:r>
        </a:p>
      </dsp:txBody>
      <dsp:txXfrm>
        <a:off x="4506067" y="2913054"/>
        <a:ext cx="1978614" cy="8394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9AAA8-26E5-49AE-9C94-315809EC3693}">
      <dsp:nvSpPr>
        <dsp:cNvPr id="0" name=""/>
        <dsp:cNvSpPr/>
      </dsp:nvSpPr>
      <dsp:spPr>
        <a:xfrm>
          <a:off x="1163156" y="35767"/>
          <a:ext cx="830070" cy="8300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55311-C7D8-4C35-9C69-699B20A78F11}">
      <dsp:nvSpPr>
        <dsp:cNvPr id="0" name=""/>
        <dsp:cNvSpPr/>
      </dsp:nvSpPr>
      <dsp:spPr>
        <a:xfrm>
          <a:off x="1337470" y="210082"/>
          <a:ext cx="481441" cy="4814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6896C-4F17-44C3-937C-317385EE4EC1}">
      <dsp:nvSpPr>
        <dsp:cNvPr id="0" name=""/>
        <dsp:cNvSpPr/>
      </dsp:nvSpPr>
      <dsp:spPr>
        <a:xfrm>
          <a:off x="2171099" y="35767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Product Architecture and Components</a:t>
          </a:r>
          <a:endParaRPr lang="en-US" sz="1800" kern="1200"/>
        </a:p>
      </dsp:txBody>
      <dsp:txXfrm>
        <a:off x="2171099" y="35767"/>
        <a:ext cx="1956595" cy="830070"/>
      </dsp:txXfrm>
    </dsp:sp>
    <dsp:sp modelId="{C900029E-9577-47EF-A5A9-4714C5DFE983}">
      <dsp:nvSpPr>
        <dsp:cNvPr id="0" name=""/>
        <dsp:cNvSpPr/>
      </dsp:nvSpPr>
      <dsp:spPr>
        <a:xfrm>
          <a:off x="4468616" y="35767"/>
          <a:ext cx="830070" cy="8300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B98E5-9D77-46D7-8CE3-E3421B94F849}">
      <dsp:nvSpPr>
        <dsp:cNvPr id="0" name=""/>
        <dsp:cNvSpPr/>
      </dsp:nvSpPr>
      <dsp:spPr>
        <a:xfrm>
          <a:off x="4642931" y="210082"/>
          <a:ext cx="481441" cy="481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AABA8-7D9B-4961-B23C-CFAC5879780E}">
      <dsp:nvSpPr>
        <dsp:cNvPr id="0" name=""/>
        <dsp:cNvSpPr/>
      </dsp:nvSpPr>
      <dsp:spPr>
        <a:xfrm>
          <a:off x="5476560" y="35767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User interface</a:t>
          </a:r>
          <a:endParaRPr lang="en-US" sz="1800" kern="1200"/>
        </a:p>
      </dsp:txBody>
      <dsp:txXfrm>
        <a:off x="5476560" y="35767"/>
        <a:ext cx="1956595" cy="830070"/>
      </dsp:txXfrm>
    </dsp:sp>
    <dsp:sp modelId="{669EDCE1-E6AD-4B9F-9125-84DA726D3F45}">
      <dsp:nvSpPr>
        <dsp:cNvPr id="0" name=""/>
        <dsp:cNvSpPr/>
      </dsp:nvSpPr>
      <dsp:spPr>
        <a:xfrm>
          <a:off x="1163156" y="1525683"/>
          <a:ext cx="830070" cy="8300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75630-91AD-4EC8-BE82-51B619D5B050}">
      <dsp:nvSpPr>
        <dsp:cNvPr id="0" name=""/>
        <dsp:cNvSpPr/>
      </dsp:nvSpPr>
      <dsp:spPr>
        <a:xfrm>
          <a:off x="1337470" y="1699997"/>
          <a:ext cx="481441" cy="4814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141B3-A86D-40D7-BFA2-7F39655E1424}">
      <dsp:nvSpPr>
        <dsp:cNvPr id="0" name=""/>
        <dsp:cNvSpPr/>
      </dsp:nvSpPr>
      <dsp:spPr>
        <a:xfrm>
          <a:off x="2171099" y="1525683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Components</a:t>
          </a:r>
          <a:endParaRPr lang="en-US" sz="1800" kern="1200"/>
        </a:p>
      </dsp:txBody>
      <dsp:txXfrm>
        <a:off x="2171099" y="1525683"/>
        <a:ext cx="1956595" cy="830070"/>
      </dsp:txXfrm>
    </dsp:sp>
    <dsp:sp modelId="{E2F1158A-87F9-43FC-AA1F-D441DB8F11E4}">
      <dsp:nvSpPr>
        <dsp:cNvPr id="0" name=""/>
        <dsp:cNvSpPr/>
      </dsp:nvSpPr>
      <dsp:spPr>
        <a:xfrm>
          <a:off x="4468616" y="1525683"/>
          <a:ext cx="830070" cy="8300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81B76-DE13-4902-847B-AFD37DBF7A4C}">
      <dsp:nvSpPr>
        <dsp:cNvPr id="0" name=""/>
        <dsp:cNvSpPr/>
      </dsp:nvSpPr>
      <dsp:spPr>
        <a:xfrm>
          <a:off x="4642931" y="1699997"/>
          <a:ext cx="481441" cy="4814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9E31C-5224-47E1-98D8-5C3F7D4DD9F8}">
      <dsp:nvSpPr>
        <dsp:cNvPr id="0" name=""/>
        <dsp:cNvSpPr/>
      </dsp:nvSpPr>
      <dsp:spPr>
        <a:xfrm>
          <a:off x="5476560" y="1525683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Core Functionalities</a:t>
          </a:r>
          <a:endParaRPr lang="en-US" sz="1800" kern="1200"/>
        </a:p>
      </dsp:txBody>
      <dsp:txXfrm>
        <a:off x="5476560" y="1525683"/>
        <a:ext cx="1956595" cy="830070"/>
      </dsp:txXfrm>
    </dsp:sp>
    <dsp:sp modelId="{3FEF342B-38BC-4BD0-B208-8F480B8F4037}">
      <dsp:nvSpPr>
        <dsp:cNvPr id="0" name=""/>
        <dsp:cNvSpPr/>
      </dsp:nvSpPr>
      <dsp:spPr>
        <a:xfrm>
          <a:off x="1163156" y="3015598"/>
          <a:ext cx="830070" cy="83007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EB0EA-6077-40E6-B7C9-9C89A5C2B520}">
      <dsp:nvSpPr>
        <dsp:cNvPr id="0" name=""/>
        <dsp:cNvSpPr/>
      </dsp:nvSpPr>
      <dsp:spPr>
        <a:xfrm>
          <a:off x="1337470" y="3189913"/>
          <a:ext cx="481441" cy="4814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57FD8-B2BC-4581-BCCB-CCA24924C3C3}">
      <dsp:nvSpPr>
        <dsp:cNvPr id="0" name=""/>
        <dsp:cNvSpPr/>
      </dsp:nvSpPr>
      <dsp:spPr>
        <a:xfrm>
          <a:off x="2171099" y="3015598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Hardware Level/Databases</a:t>
          </a:r>
          <a:endParaRPr lang="en-US" sz="1800" kern="1200" dirty="0"/>
        </a:p>
      </dsp:txBody>
      <dsp:txXfrm>
        <a:off x="2171099" y="3015598"/>
        <a:ext cx="1956595" cy="830070"/>
      </dsp:txXfrm>
    </dsp:sp>
    <dsp:sp modelId="{4FEB6067-4E05-4EE0-B13C-86DC2EEB5D50}">
      <dsp:nvSpPr>
        <dsp:cNvPr id="0" name=""/>
        <dsp:cNvSpPr/>
      </dsp:nvSpPr>
      <dsp:spPr>
        <a:xfrm>
          <a:off x="4468616" y="3015598"/>
          <a:ext cx="830070" cy="8300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505EE-CEA1-4B1D-BF7E-C5B49D2365C1}">
      <dsp:nvSpPr>
        <dsp:cNvPr id="0" name=""/>
        <dsp:cNvSpPr/>
      </dsp:nvSpPr>
      <dsp:spPr>
        <a:xfrm>
          <a:off x="4642931" y="3189913"/>
          <a:ext cx="481441" cy="4814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72A60-A1F0-437F-987D-441F83BF8612}">
      <dsp:nvSpPr>
        <dsp:cNvPr id="0" name=""/>
        <dsp:cNvSpPr/>
      </dsp:nvSpPr>
      <dsp:spPr>
        <a:xfrm>
          <a:off x="5476560" y="3015598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Product Interfaces</a:t>
          </a:r>
          <a:endParaRPr lang="en-US" sz="1800" kern="1200" dirty="0"/>
        </a:p>
      </dsp:txBody>
      <dsp:txXfrm>
        <a:off x="5476560" y="3015598"/>
        <a:ext cx="1956595" cy="8300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C3B08-82F5-4FAF-B359-FF547692AE13}">
      <dsp:nvSpPr>
        <dsp:cNvPr id="0" name=""/>
        <dsp:cNvSpPr/>
      </dsp:nvSpPr>
      <dsp:spPr>
        <a:xfrm>
          <a:off x="1329068" y="2241"/>
          <a:ext cx="1739999" cy="17399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Why Support is Needed?</a:t>
          </a:r>
        </a:p>
      </dsp:txBody>
      <dsp:txXfrm>
        <a:off x="1583885" y="257058"/>
        <a:ext cx="1230365" cy="1230365"/>
      </dsp:txXfrm>
    </dsp:sp>
    <dsp:sp modelId="{0682BDB6-3C9D-46E3-96DC-DDFE1C3F0ECC}">
      <dsp:nvSpPr>
        <dsp:cNvPr id="0" name=""/>
        <dsp:cNvSpPr/>
      </dsp:nvSpPr>
      <dsp:spPr>
        <a:xfrm rot="10800000">
          <a:off x="1894567" y="2017454"/>
          <a:ext cx="608999" cy="369179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08336-7012-4613-AD78-6BEFBC866884}">
      <dsp:nvSpPr>
        <dsp:cNvPr id="0" name=""/>
        <dsp:cNvSpPr/>
      </dsp:nvSpPr>
      <dsp:spPr>
        <a:xfrm>
          <a:off x="1618778" y="2640950"/>
          <a:ext cx="1160579" cy="1160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 Satisfaction</a:t>
          </a:r>
        </a:p>
      </dsp:txBody>
      <dsp:txXfrm>
        <a:off x="1788741" y="2810913"/>
        <a:ext cx="820653" cy="820653"/>
      </dsp:txXfrm>
    </dsp:sp>
    <dsp:sp modelId="{7C9EBF3A-E8D6-4C25-B8AB-A1566A860094}">
      <dsp:nvSpPr>
        <dsp:cNvPr id="0" name=""/>
        <dsp:cNvSpPr/>
      </dsp:nvSpPr>
      <dsp:spPr>
        <a:xfrm rot="5400000">
          <a:off x="3210015" y="3036650"/>
          <a:ext cx="608999" cy="369179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3F3F6-BA66-4B62-AE4D-FCBA0ADE1C8B}">
      <dsp:nvSpPr>
        <dsp:cNvPr id="0" name=""/>
        <dsp:cNvSpPr/>
      </dsp:nvSpPr>
      <dsp:spPr>
        <a:xfrm>
          <a:off x="4228776" y="2640950"/>
          <a:ext cx="1160579" cy="1160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Product Quality</a:t>
          </a:r>
        </a:p>
      </dsp:txBody>
      <dsp:txXfrm>
        <a:off x="4398739" y="2810913"/>
        <a:ext cx="820653" cy="820653"/>
      </dsp:txXfrm>
    </dsp:sp>
    <dsp:sp modelId="{795E5B9B-7075-4538-A4C4-8EB7A3BE0E85}">
      <dsp:nvSpPr>
        <dsp:cNvPr id="0" name=""/>
        <dsp:cNvSpPr/>
      </dsp:nvSpPr>
      <dsp:spPr>
        <a:xfrm>
          <a:off x="4504566" y="1851702"/>
          <a:ext cx="608999" cy="369179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A6680-60FC-4668-A6AC-46E61BBC95FE}">
      <dsp:nvSpPr>
        <dsp:cNvPr id="0" name=""/>
        <dsp:cNvSpPr/>
      </dsp:nvSpPr>
      <dsp:spPr>
        <a:xfrm>
          <a:off x="4228776" y="291951"/>
          <a:ext cx="1160579" cy="1160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Training of end user</a:t>
          </a:r>
        </a:p>
      </dsp:txBody>
      <dsp:txXfrm>
        <a:off x="4398739" y="461914"/>
        <a:ext cx="820653" cy="820653"/>
      </dsp:txXfrm>
    </dsp:sp>
    <dsp:sp modelId="{17C57249-41E3-47D4-B99F-FDF8AC38E8EA}">
      <dsp:nvSpPr>
        <dsp:cNvPr id="0" name=""/>
        <dsp:cNvSpPr/>
      </dsp:nvSpPr>
      <dsp:spPr>
        <a:xfrm rot="5400000">
          <a:off x="5690987" y="687651"/>
          <a:ext cx="608999" cy="369179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54805-45F6-424C-9073-F55E7E650C15}">
      <dsp:nvSpPr>
        <dsp:cNvPr id="0" name=""/>
        <dsp:cNvSpPr/>
      </dsp:nvSpPr>
      <dsp:spPr>
        <a:xfrm>
          <a:off x="6580720" y="89807"/>
          <a:ext cx="1676689" cy="15648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Providing business information for decision making</a:t>
          </a:r>
        </a:p>
      </dsp:txBody>
      <dsp:txXfrm>
        <a:off x="6826265" y="318976"/>
        <a:ext cx="1185599" cy="1106529"/>
      </dsp:txXfrm>
    </dsp:sp>
    <dsp:sp modelId="{3BB64AEC-5C36-4D10-9234-810695007EA0}">
      <dsp:nvSpPr>
        <dsp:cNvPr id="0" name=""/>
        <dsp:cNvSpPr/>
      </dsp:nvSpPr>
      <dsp:spPr>
        <a:xfrm rot="10800000">
          <a:off x="7114565" y="1828816"/>
          <a:ext cx="608999" cy="369179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8185B-8526-4DB4-95DF-A053EE018B74}">
      <dsp:nvSpPr>
        <dsp:cNvPr id="0" name=""/>
        <dsp:cNvSpPr/>
      </dsp:nvSpPr>
      <dsp:spPr>
        <a:xfrm>
          <a:off x="6549065" y="2351240"/>
          <a:ext cx="1739999" cy="17399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Market Reputation</a:t>
          </a:r>
        </a:p>
      </dsp:txBody>
      <dsp:txXfrm>
        <a:off x="6803882" y="2606057"/>
        <a:ext cx="1230365" cy="12303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68E1D-2364-4B31-8DA5-4F7F551F2DEF}">
      <dsp:nvSpPr>
        <dsp:cNvPr id="0" name=""/>
        <dsp:cNvSpPr/>
      </dsp:nvSpPr>
      <dsp:spPr>
        <a:xfrm>
          <a:off x="582441" y="869014"/>
          <a:ext cx="1247033" cy="12470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8038F-CF45-4E1F-9E37-93FA92F6FD19}">
      <dsp:nvSpPr>
        <dsp:cNvPr id="0" name=""/>
        <dsp:cNvSpPr/>
      </dsp:nvSpPr>
      <dsp:spPr>
        <a:xfrm>
          <a:off x="848202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74AFB-FF25-4098-8F1B-AA6D1465949E}">
      <dsp:nvSpPr>
        <dsp:cNvPr id="0" name=""/>
        <dsp:cNvSpPr/>
      </dsp:nvSpPr>
      <dsp:spPr>
        <a:xfrm>
          <a:off x="183800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Confirmation protocol </a:t>
          </a:r>
          <a:endParaRPr lang="en-US" sz="2100" kern="1200"/>
        </a:p>
      </dsp:txBody>
      <dsp:txXfrm>
        <a:off x="183800" y="2504467"/>
        <a:ext cx="2044316" cy="720000"/>
      </dsp:txXfrm>
    </dsp:sp>
    <dsp:sp modelId="{18C692E7-F087-421E-A5FB-A7E24E91180C}">
      <dsp:nvSpPr>
        <dsp:cNvPr id="0" name=""/>
        <dsp:cNvSpPr/>
      </dsp:nvSpPr>
      <dsp:spPr>
        <a:xfrm>
          <a:off x="2984513" y="869014"/>
          <a:ext cx="1247033" cy="12470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DC125-4407-42AF-B456-5F25D0D59135}">
      <dsp:nvSpPr>
        <dsp:cNvPr id="0" name=""/>
        <dsp:cNvSpPr/>
      </dsp:nvSpPr>
      <dsp:spPr>
        <a:xfrm>
          <a:off x="3250275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76D58-1810-4E62-A31C-BD126A12E1F9}">
      <dsp:nvSpPr>
        <dsp:cNvPr id="0" name=""/>
        <dsp:cNvSpPr/>
      </dsp:nvSpPr>
      <dsp:spPr>
        <a:xfrm>
          <a:off x="2585872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Parts request protocol</a:t>
          </a:r>
          <a:endParaRPr lang="en-US" sz="2100" kern="1200"/>
        </a:p>
      </dsp:txBody>
      <dsp:txXfrm>
        <a:off x="2585872" y="2504467"/>
        <a:ext cx="2044316" cy="720000"/>
      </dsp:txXfrm>
    </dsp:sp>
    <dsp:sp modelId="{5F4A4568-71F0-4B07-BCE5-355BB7543C36}">
      <dsp:nvSpPr>
        <dsp:cNvPr id="0" name=""/>
        <dsp:cNvSpPr/>
      </dsp:nvSpPr>
      <dsp:spPr>
        <a:xfrm>
          <a:off x="5386585" y="869014"/>
          <a:ext cx="1247033" cy="12470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9CC23A-B482-4D2F-9150-8E5E35343681}">
      <dsp:nvSpPr>
        <dsp:cNvPr id="0" name=""/>
        <dsp:cNvSpPr/>
      </dsp:nvSpPr>
      <dsp:spPr>
        <a:xfrm>
          <a:off x="5652347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94D09-91C1-4057-B4D0-7E1C2EA65D43}">
      <dsp:nvSpPr>
        <dsp:cNvPr id="0" name=""/>
        <dsp:cNvSpPr/>
      </dsp:nvSpPr>
      <dsp:spPr>
        <a:xfrm>
          <a:off x="4987944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Cancelling protocol </a:t>
          </a:r>
          <a:endParaRPr lang="en-US" sz="2100" kern="1200"/>
        </a:p>
      </dsp:txBody>
      <dsp:txXfrm>
        <a:off x="4987944" y="2504467"/>
        <a:ext cx="2044316" cy="720000"/>
      </dsp:txXfrm>
    </dsp:sp>
    <dsp:sp modelId="{A77CD50E-BAF3-4157-B5C1-FBB995ACB8FA}">
      <dsp:nvSpPr>
        <dsp:cNvPr id="0" name=""/>
        <dsp:cNvSpPr/>
      </dsp:nvSpPr>
      <dsp:spPr>
        <a:xfrm>
          <a:off x="7788658" y="869014"/>
          <a:ext cx="1247033" cy="12470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C7840-0AFC-4FB3-A1B5-E05CF93B2626}">
      <dsp:nvSpPr>
        <dsp:cNvPr id="0" name=""/>
        <dsp:cNvSpPr/>
      </dsp:nvSpPr>
      <dsp:spPr>
        <a:xfrm>
          <a:off x="8054419" y="1134775"/>
          <a:ext cx="715510" cy="7155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C0FDB-1D2D-45DD-ACC8-B4D0D83F1A56}">
      <dsp:nvSpPr>
        <dsp:cNvPr id="0" name=""/>
        <dsp:cNvSpPr/>
      </dsp:nvSpPr>
      <dsp:spPr>
        <a:xfrm>
          <a:off x="7390016" y="2504467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New delivery date protocol </a:t>
          </a:r>
          <a:endParaRPr lang="en-US" sz="2100" kern="1200"/>
        </a:p>
      </dsp:txBody>
      <dsp:txXfrm>
        <a:off x="7390016" y="2504467"/>
        <a:ext cx="204431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4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8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787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80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7662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75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11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7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8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3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4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6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5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B4AA-D576-4429-B0E5-B03EAB59879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50E5C92-6C2C-44CC-AEAE-410A99579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7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7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4R0hK1cd2fEVtFfWEc25-IimaiM6QmMSguKTCnMy3Y/edit?usp=sharing" TargetMode="External"/><Relationship Id="rId2" Type="http://schemas.openxmlformats.org/officeDocument/2006/relationships/hyperlink" Target="https://forms.gle/VdwB8oDL5svNzGX4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rhood.com/software-maintenance-understanding-the-4-type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6F9FF9-A351-49F6-A845-9CB1CE48971F}"/>
              </a:ext>
            </a:extLst>
          </p:cNvPr>
          <p:cNvSpPr txBox="1"/>
          <p:nvPr/>
        </p:nvSpPr>
        <p:spPr>
          <a:xfrm>
            <a:off x="5536734" y="609600"/>
            <a:ext cx="37372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Team Innvotec Presents You  Maintenance Plan for IVector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CFBAD-2D6B-449C-8EEF-3C863177C3F6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Owner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Pavan Kumar K 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Scrum Master:   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Priyanka Sharma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Team: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Manjushree,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Parijat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Priyanka Sri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Ramasetty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Rani Bishnoi,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Jai Santosh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Mandava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Yashaswani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Bommanayakanahalli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Mahalinga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 Guidance of Prof. Son Nguyen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758CE-815F-4FC5-BD0D-83BC9DF11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9999" r="21001"/>
          <a:stretch/>
        </p:blipFill>
        <p:spPr>
          <a:xfrm>
            <a:off x="25579" y="-8467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959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F584-A264-44F0-B268-6C1E002B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General Requirements - Product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EDEC08-4A39-4417-B765-F7DE69797F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58675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82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E17B-97E6-4393-B18D-C965E561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0B242-C9B6-4A36-90F8-93B5EC95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109662"/>
            <a:ext cx="6443663" cy="4990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79BEA-5401-4F2E-9081-E077372D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3238902"/>
            <a:ext cx="33813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6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A1FDC-74D4-4DE5-9D76-2DD9FCE5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                         Support</a:t>
            </a:r>
          </a:p>
        </p:txBody>
      </p:sp>
      <p:sp>
        <p:nvSpPr>
          <p:cNvPr id="26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261ED6-32FB-4C05-80B0-8CD51BB86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23010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192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50574-C7B6-4909-803C-F36E8971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Staff and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3A05-DFDD-416C-A671-9CC167064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 Support</a:t>
            </a:r>
          </a:p>
          <a:p>
            <a:r>
              <a:rPr lang="en-US" b="1" dirty="0">
                <a:solidFill>
                  <a:schemeClr val="bg1"/>
                </a:solidFill>
              </a:rPr>
              <a:t>Approver - 1</a:t>
            </a:r>
          </a:p>
          <a:p>
            <a:r>
              <a:rPr lang="en-US" b="1" dirty="0">
                <a:solidFill>
                  <a:schemeClr val="bg1"/>
                </a:solidFill>
              </a:rPr>
              <a:t>Senior Developer -2</a:t>
            </a:r>
          </a:p>
          <a:p>
            <a:r>
              <a:rPr lang="en-US" b="1" dirty="0">
                <a:solidFill>
                  <a:schemeClr val="bg1"/>
                </a:solidFill>
              </a:rPr>
              <a:t>Developer -2</a:t>
            </a:r>
          </a:p>
          <a:p>
            <a:r>
              <a:rPr lang="en-US" b="1" dirty="0">
                <a:solidFill>
                  <a:schemeClr val="bg1"/>
                </a:solidFill>
              </a:rPr>
              <a:t>Tester - 1</a:t>
            </a:r>
          </a:p>
          <a:p>
            <a:r>
              <a:rPr lang="en-US" b="1" dirty="0">
                <a:solidFill>
                  <a:schemeClr val="bg1"/>
                </a:solidFill>
              </a:rPr>
              <a:t>Team Leader - 1</a:t>
            </a:r>
          </a:p>
          <a:p>
            <a:r>
              <a:rPr lang="en-US" b="1" dirty="0">
                <a:solidFill>
                  <a:schemeClr val="bg1"/>
                </a:solidFill>
              </a:rPr>
              <a:t>Product Owner - 1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4F0515ED-124C-4274-9BE9-8D66283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5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63514-2D06-4DA5-ADD1-F110C82B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Contracts</a:t>
            </a:r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A0AA9685-4B72-44E0-957C-2D6A26461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47456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653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D1A7-F66C-4435-BA3D-4FC2ADAD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9D19-8844-4D15-8EF5-41BD04088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LTS – Long Term Support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STS – Short Term Support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DDA1E4-CDF6-4A37-BAC6-446577B8D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757813"/>
              </p:ext>
            </p:extLst>
          </p:nvPr>
        </p:nvGraphicFramePr>
        <p:xfrm>
          <a:off x="5118543" y="1957554"/>
          <a:ext cx="5480050" cy="2289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val="2186064603"/>
                    </a:ext>
                  </a:extLst>
                </a:gridCol>
                <a:gridCol w="1151890">
                  <a:extLst>
                    <a:ext uri="{9D8B030D-6E8A-4147-A177-3AD203B41FA5}">
                      <a16:colId xmlns:a16="http://schemas.microsoft.com/office/drawing/2014/main" val="3258599925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4191597834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3603100647"/>
                    </a:ext>
                  </a:extLst>
                </a:gridCol>
                <a:gridCol w="1092835">
                  <a:extLst>
                    <a:ext uri="{9D8B030D-6E8A-4147-A177-3AD203B41FA5}">
                      <a16:colId xmlns:a16="http://schemas.microsoft.com/office/drawing/2014/main" val="3885822151"/>
                    </a:ext>
                  </a:extLst>
                </a:gridCol>
              </a:tblGrid>
              <a:tr h="3432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Software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Type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 for 1</a:t>
                      </a:r>
                      <a:r>
                        <a:rPr lang="en-US" sz="1200" baseline="30000">
                          <a:effectLst/>
                        </a:rPr>
                        <a:t>st</a:t>
                      </a:r>
                      <a:r>
                        <a:rPr lang="en-US" sz="1200">
                          <a:effectLst/>
                        </a:rPr>
                        <a:t> LTS release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STS period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LTS period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9678668"/>
                  </a:ext>
                </a:extLst>
              </a:tr>
              <a:tr h="3432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Flask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Application Framework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March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 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years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2570058"/>
                  </a:ext>
                </a:extLst>
              </a:tr>
              <a:tr h="3432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Windows 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March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 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years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533441"/>
                  </a:ext>
                </a:extLst>
              </a:tr>
              <a:tr h="3432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Linux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Kernel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March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 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years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8133244"/>
                  </a:ext>
                </a:extLst>
              </a:tr>
              <a:tr h="3432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IVector UI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 Interface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March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 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 years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018222"/>
                  </a:ext>
                </a:extLst>
              </a:tr>
              <a:tr h="3432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Oracle DB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March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 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 years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981407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B90806B-47A7-459B-870A-493EB1B4F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543" y="1486741"/>
            <a:ext cx="34856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 SUPPORT CHART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8B8D2E-EDDD-49D5-847B-9F2736B86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619210"/>
              </p:ext>
            </p:extLst>
          </p:nvPr>
        </p:nvGraphicFramePr>
        <p:xfrm>
          <a:off x="677334" y="4831327"/>
          <a:ext cx="5480050" cy="19081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val="2376117776"/>
                    </a:ext>
                  </a:extLst>
                </a:gridCol>
                <a:gridCol w="1151890">
                  <a:extLst>
                    <a:ext uri="{9D8B030D-6E8A-4147-A177-3AD203B41FA5}">
                      <a16:colId xmlns:a16="http://schemas.microsoft.com/office/drawing/2014/main" val="4002121146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3414696414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796603226"/>
                    </a:ext>
                  </a:extLst>
                </a:gridCol>
                <a:gridCol w="1092835">
                  <a:extLst>
                    <a:ext uri="{9D8B030D-6E8A-4147-A177-3AD203B41FA5}">
                      <a16:colId xmlns:a16="http://schemas.microsoft.com/office/drawing/2014/main" val="1480361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Hardware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Hardware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 for 1</a:t>
                      </a:r>
                      <a:r>
                        <a:rPr lang="en-US" sz="1200" baseline="30000">
                          <a:effectLst/>
                        </a:rPr>
                        <a:t>st</a:t>
                      </a:r>
                      <a:r>
                        <a:rPr lang="en-US" sz="1200">
                          <a:effectLst/>
                        </a:rPr>
                        <a:t> LTS release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STS period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LTS period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0106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Filters and Bins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Filters and Bins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March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 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years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3089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Wheels and Brushes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Cleaner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25</a:t>
                      </a:r>
                      <a:r>
                        <a:rPr lang="en-US" sz="1200" baseline="30000" dirty="0">
                          <a:effectLst/>
                        </a:rPr>
                        <a:t>th</a:t>
                      </a:r>
                      <a:r>
                        <a:rPr lang="en-US" sz="1200" dirty="0">
                          <a:effectLst/>
                        </a:rPr>
                        <a:t> March 2019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 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years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522980"/>
                  </a:ext>
                </a:extLst>
              </a:tr>
              <a:tr h="44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Sensors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Sensors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March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 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 years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2687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r>
                        <a:rPr lang="en-US" sz="1200" baseline="30000">
                          <a:effectLst/>
                        </a:rPr>
                        <a:t>th</a:t>
                      </a:r>
                      <a:r>
                        <a:rPr lang="en-US" sz="1200">
                          <a:effectLst/>
                        </a:rPr>
                        <a:t> March 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 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 years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404092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6A8E02C-6110-4AD2-9080-2BFD1F38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34" y="4316123"/>
            <a:ext cx="39455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 SUPPORT CHART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01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1AF28-DDDB-4272-9328-DBE48386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Problem Modification, Identification/Classification and Prioritization:</a:t>
            </a:r>
            <a:endParaRPr lang="en-US" sz="2500" dirty="0">
              <a:solidFill>
                <a:srgbClr val="FFFFFF"/>
              </a:solidFill>
            </a:endParaRPr>
          </a:p>
        </p:txBody>
      </p:sp>
      <p:pic>
        <p:nvPicPr>
          <p:cNvPr id="7" name="Graphic 6" descr="Warning">
            <a:extLst>
              <a:ext uri="{FF2B5EF4-FFF2-40B4-BE49-F238E27FC236}">
                <a16:creationId xmlns:a16="http://schemas.microsoft.com/office/drawing/2014/main" id="{B959E489-C0E3-4509-B39D-3F863F083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FA5D4-5D29-43CA-9CE2-FD6A4AD8E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New Development</a:t>
            </a:r>
          </a:p>
          <a:p>
            <a:r>
              <a:rPr lang="en-US">
                <a:solidFill>
                  <a:srgbClr val="FFFFFF"/>
                </a:solidFill>
              </a:rPr>
              <a:t>Bug/Issue with the working of Ivector</a:t>
            </a:r>
          </a:p>
          <a:p>
            <a:r>
              <a:rPr lang="en-US">
                <a:solidFill>
                  <a:srgbClr val="FFFFFF"/>
                </a:solidFill>
              </a:rPr>
              <a:t>Incident Priority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- Very High, High, Medium, Low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3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A8778-CB69-41E8-98EB-65224ECE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Perfective Maintenance</a:t>
            </a:r>
          </a:p>
        </p:txBody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8A8200-8D9E-4393-8337-56E91FB083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469281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934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1C30-FB94-4643-AFC2-713B6D70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 </a:t>
            </a:r>
            <a:r>
              <a:rPr lang="en-US" b="1"/>
              <a:t>Preventive Maintenance</a:t>
            </a:r>
            <a:br>
              <a:rPr lang="en-US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92DA00-37C4-404A-B5D3-999E3563A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979785"/>
              </p:ext>
            </p:extLst>
          </p:nvPr>
        </p:nvGraphicFramePr>
        <p:xfrm>
          <a:off x="677863" y="2160588"/>
          <a:ext cx="6265862" cy="3716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4B6D604-C42D-46B7-9A27-3D8187E6E816}"/>
              </a:ext>
            </a:extLst>
          </p:cNvPr>
          <p:cNvPicPr/>
          <p:nvPr/>
        </p:nvPicPr>
        <p:blipFill rotWithShape="1">
          <a:blip r:embed="rId7"/>
          <a:srcRect t="1" r="17949" b="-48"/>
          <a:stretch/>
        </p:blipFill>
        <p:spPr>
          <a:xfrm>
            <a:off x="7134225" y="2660801"/>
            <a:ext cx="4876800" cy="27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50EB-F2FE-412B-B190-CBC9A0256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Preventive maintenance of I-Vector Examples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4B44333-5C51-4714-AA76-DE7FEC8A8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33086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071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82A9BC7-EEAF-49AD-B91B-FB498202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6ECEBA-7F48-4AC9-A391-209E16BE4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1" r="18233" b="1"/>
          <a:stretch/>
        </p:blipFill>
        <p:spPr>
          <a:xfrm>
            <a:off x="20" y="10"/>
            <a:ext cx="7497313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4D7A11D-7A08-4A91-B386-CCE5F20E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65037"/>
            <a:ext cx="5912339" cy="2882670"/>
          </a:xfrm>
          <a:custGeom>
            <a:avLst/>
            <a:gdLst>
              <a:gd name="connsiteX0" fmla="*/ 0 w 5912339"/>
              <a:gd name="connsiteY0" fmla="*/ 0 h 2882670"/>
              <a:gd name="connsiteX1" fmla="*/ 5912339 w 5912339"/>
              <a:gd name="connsiteY1" fmla="*/ 0 h 2882670"/>
              <a:gd name="connsiteX2" fmla="*/ 5055350 w 5912339"/>
              <a:gd name="connsiteY2" fmla="*/ 2882670 h 2882670"/>
              <a:gd name="connsiteX3" fmla="*/ 0 w 5912339"/>
              <a:gd name="connsiteY3" fmla="*/ 2882670 h 288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39" h="2882670">
                <a:moveTo>
                  <a:pt x="0" y="0"/>
                </a:moveTo>
                <a:lnTo>
                  <a:pt x="5912339" y="0"/>
                </a:lnTo>
                <a:lnTo>
                  <a:pt x="5055350" y="2882670"/>
                </a:lnTo>
                <a:lnTo>
                  <a:pt x="0" y="288267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9B985-89AD-48DD-88CE-9F6AFAABE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955" y="2768082"/>
            <a:ext cx="4590661" cy="125652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IVector AND SMART IOT CONNECTIONS</a:t>
            </a:r>
            <a:br>
              <a:rPr lang="en-IN" sz="27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7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78B0B-1E92-451B-BC48-2AE993322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956" y="4099249"/>
            <a:ext cx="4447592" cy="6220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100">
                <a:solidFill>
                  <a:schemeClr val="tx1"/>
                </a:solidFill>
              </a:rPr>
              <a:t>i-Vector is basically a machine mediator which is designed to connect and communicate with other devices in addition to smart cleaning of the rooms.</a:t>
            </a:r>
            <a:endParaRPr lang="en-IN" sz="1100">
              <a:solidFill>
                <a:schemeClr val="tx1"/>
              </a:solidFill>
            </a:endParaRPr>
          </a:p>
        </p:txBody>
      </p:sp>
      <p:pic>
        <p:nvPicPr>
          <p:cNvPr id="5" name="Picture 4" descr="A computer sitting next to a book shelf&#10;&#10;Description generated with high confidence">
            <a:extLst>
              <a:ext uri="{FF2B5EF4-FFF2-40B4-BE49-F238E27FC236}">
                <a16:creationId xmlns:a16="http://schemas.microsoft.com/office/drawing/2014/main" id="{5806FD72-679D-4D2F-A782-EF3098574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2616"/>
          <a:stretch/>
        </p:blipFill>
        <p:spPr>
          <a:xfrm>
            <a:off x="7497333" y="10"/>
            <a:ext cx="4694666" cy="342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D771FC-D989-488D-8DB3-43B0A738A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773" r="-2" b="10402"/>
          <a:stretch/>
        </p:blipFill>
        <p:spPr>
          <a:xfrm>
            <a:off x="7497333" y="3429000"/>
            <a:ext cx="46908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93ED-D9D2-4D6D-A9FE-09D27277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Adaptive maintenance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95996B-DEDF-4F28-B345-AF32ABEAB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897197"/>
              </p:ext>
            </p:extLst>
          </p:nvPr>
        </p:nvGraphicFramePr>
        <p:xfrm>
          <a:off x="6774823" y="1270000"/>
          <a:ext cx="3319894" cy="4438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73540E25-3920-4B95-881D-D72E139C2D0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4749" y="1684428"/>
            <a:ext cx="6470074" cy="41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9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BB9D0D-834E-4DC0-9141-76EDEC13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2612362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Corrective Maintenance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0C715-BCF8-412B-A7A9-3282B8BFC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029" y="0"/>
            <a:ext cx="4619706" cy="522472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Corrective maintenance refers to modification or a maintenance task which will be initiated by the defects in the software of a product applications 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Identify , analyze, separate and then rectify the defects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Subdivided into 2 types: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Immediate corrective maintenance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Deferred corrective maintenance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Workflow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1FD6545-5335-4EAA-8826-81CC8026C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1804" y="4230687"/>
            <a:ext cx="67151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023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B45C2-3668-4FDD-8C08-F30BAE51F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79" y="806759"/>
            <a:ext cx="8596668" cy="132080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Priority Based Testing Time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C34A10-42CB-4E61-A607-E85FC3941D4A}"/>
              </a:ext>
            </a:extLst>
          </p:cNvPr>
          <p:cNvSpPr/>
          <p:nvPr/>
        </p:nvSpPr>
        <p:spPr>
          <a:xfrm>
            <a:off x="763479" y="3054659"/>
            <a:ext cx="2590800" cy="381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Initial Response 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1B7D29-3025-4325-84CD-F3B47BEF69F6}"/>
              </a:ext>
            </a:extLst>
          </p:cNvPr>
          <p:cNvSpPr/>
          <p:nvPr/>
        </p:nvSpPr>
        <p:spPr>
          <a:xfrm>
            <a:off x="763479" y="3435659"/>
            <a:ext cx="27432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Maximum Response Time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B2F468-B63E-4594-8808-80F0AD9E0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9477"/>
              </p:ext>
            </p:extLst>
          </p:nvPr>
        </p:nvGraphicFramePr>
        <p:xfrm>
          <a:off x="3354279" y="2521259"/>
          <a:ext cx="62484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Very 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0" dirty="0"/>
                        <a:t>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0" dirty="0"/>
                        <a:t> Day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baseline="0" dirty="0"/>
                        <a:t>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Days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211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55874-4715-44D4-8103-F72FFAB8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8387DB-2465-410A-A131-71FA2D0B556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44" y="1379537"/>
            <a:ext cx="8415557" cy="5030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20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87A8E-C703-4DDF-8BBB-5D7231FE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Design and 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DE606D-8BAA-46B6-9529-E489B20E3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90439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3264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9CA03-EBFB-4012-A49D-9EC4F279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Testing</a:t>
            </a:r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56DC76F0-824D-4FAC-AE83-5674F58B7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690980"/>
              </p:ext>
            </p:extLst>
          </p:nvPr>
        </p:nvGraphicFramePr>
        <p:xfrm>
          <a:off x="1286933" y="1638300"/>
          <a:ext cx="9618133" cy="450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764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423A-B3F6-464C-ABCF-A2E629E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Testing can be divided into 3 major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B2BD8-4CA8-476D-86A9-FD4B389E1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380441" cy="3880773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Functional Testing</a:t>
            </a:r>
          </a:p>
          <a:p>
            <a:pPr lvl="1"/>
            <a:r>
              <a:rPr lang="en-US" sz="1800" dirty="0"/>
              <a:t>Unit Testing</a:t>
            </a:r>
          </a:p>
          <a:p>
            <a:pPr lvl="1"/>
            <a:r>
              <a:rPr lang="en-US" sz="1800" dirty="0"/>
              <a:t>Integration Testing</a:t>
            </a:r>
          </a:p>
          <a:p>
            <a:pPr lvl="1"/>
            <a:r>
              <a:rPr lang="en-US" sz="1800" dirty="0"/>
              <a:t>Smoke Testing</a:t>
            </a:r>
          </a:p>
          <a:p>
            <a:pPr lvl="1"/>
            <a:r>
              <a:rPr lang="en-US" sz="1800" dirty="0"/>
              <a:t>User Acceptance Testing</a:t>
            </a:r>
          </a:p>
          <a:p>
            <a:pPr lvl="1"/>
            <a:r>
              <a:rPr lang="en-US" sz="1800" dirty="0"/>
              <a:t>Interoperability Testing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lvl="0"/>
            <a:r>
              <a:rPr lang="en-US" dirty="0"/>
              <a:t>Maintenance Testing</a:t>
            </a:r>
          </a:p>
          <a:p>
            <a:pPr lvl="1"/>
            <a:r>
              <a:rPr lang="en-US" sz="1800" dirty="0"/>
              <a:t>Regression Testing</a:t>
            </a:r>
          </a:p>
          <a:p>
            <a:pPr lvl="1"/>
            <a:r>
              <a:rPr lang="en-US" sz="1800" dirty="0"/>
              <a:t>Maintenance Testing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92C959-C7B2-4CFE-800B-1F58FA1D73FC}"/>
              </a:ext>
            </a:extLst>
          </p:cNvPr>
          <p:cNvSpPr/>
          <p:nvPr/>
        </p:nvSpPr>
        <p:spPr>
          <a:xfrm>
            <a:off x="5495925" y="2126834"/>
            <a:ext cx="5181601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 Functional Testing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Testing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Endurance Testing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Testing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Volume Testing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Scalability Testing</a:t>
            </a:r>
          </a:p>
          <a:p>
            <a:pPr marL="742950" lvl="1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Usability Testing</a:t>
            </a:r>
          </a:p>
        </p:txBody>
      </p:sp>
    </p:spTree>
    <p:extLst>
      <p:ext uri="{BB962C8B-B14F-4D97-AF65-F5344CB8AC3E}">
        <p14:creationId xmlns:p14="http://schemas.microsoft.com/office/powerpoint/2010/main" val="2315404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33532-1C07-4C45-889B-76831F7D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Delivery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FD455C0-7364-4BE9-811D-C6F4C1AEC0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1" y="2284743"/>
            <a:ext cx="5143500" cy="2275998"/>
          </a:xfrm>
          <a:prstGeom prst="rect">
            <a:avLst/>
          </a:prstGeom>
        </p:spPr>
      </p:pic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25" name="Content Placeholder 5">
            <a:extLst>
              <a:ext uri="{FF2B5EF4-FFF2-40B4-BE49-F238E27FC236}">
                <a16:creationId xmlns:a16="http://schemas.microsoft.com/office/drawing/2014/main" id="{C0F9406D-3ACB-4B64-931C-125559A7D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045706"/>
              </p:ext>
            </p:extLst>
          </p:nvPr>
        </p:nvGraphicFramePr>
        <p:xfrm>
          <a:off x="673754" y="2160590"/>
          <a:ext cx="3973943" cy="344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7185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81EB5-3F6A-482F-88D5-B2F8C934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Anomaly Resolution &amp; Reporting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FBF2-8709-44D8-88BB-D0AFB5200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1"/>
            <a:ext cx="5511296" cy="517562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Determine the criticality</a:t>
            </a:r>
          </a:p>
          <a:p>
            <a:r>
              <a:rPr lang="en-US" dirty="0">
                <a:solidFill>
                  <a:srgbClr val="FFFFFF"/>
                </a:solidFill>
              </a:rPr>
              <a:t>Informal Check</a:t>
            </a:r>
          </a:p>
          <a:p>
            <a:r>
              <a:rPr lang="en-US" dirty="0">
                <a:solidFill>
                  <a:srgbClr val="FFFFFF"/>
                </a:solidFill>
              </a:rPr>
              <a:t>Treat it as an incident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Use Knowledge Base for reporting</a:t>
            </a:r>
          </a:p>
        </p:txBody>
      </p:sp>
    </p:spTree>
    <p:extLst>
      <p:ext uri="{BB962C8B-B14F-4D97-AF65-F5344CB8AC3E}">
        <p14:creationId xmlns:p14="http://schemas.microsoft.com/office/powerpoint/2010/main" val="905234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F657-F956-42B8-8266-7F40F9DD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Tracking Maintenance Requests: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D59FA-B31B-41B7-8A12-21CA150532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976" y="1600200"/>
            <a:ext cx="7073264" cy="445769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C77E8-B77B-4792-B386-2A7CB10F1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240" y="1488613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 b="1" dirty="0"/>
              <a:t>Google Docs</a:t>
            </a:r>
          </a:p>
          <a:p>
            <a:r>
              <a:rPr lang="en-US" sz="1500" b="1" dirty="0"/>
              <a:t>Incident Tracking System</a:t>
            </a:r>
          </a:p>
          <a:p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2357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355CD-8953-40B4-B266-D1EAC054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Software Maintenance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4207B3-679C-436B-A7C3-42DF672B9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672861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3712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77938-BDF1-4A57-97A7-38FE2426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23" y="480059"/>
            <a:ext cx="11224465" cy="5913755"/>
          </a:xfrm>
          <a:prstGeom prst="rect">
            <a:avLst/>
          </a:prstGeom>
        </p:spPr>
      </p:pic>
      <p:pic>
        <p:nvPicPr>
          <p:cNvPr id="2049" name="Picture 5">
            <a:extLst>
              <a:ext uri="{FF2B5EF4-FFF2-40B4-BE49-F238E27FC236}">
                <a16:creationId xmlns:a16="http://schemas.microsoft.com/office/drawing/2014/main" id="{A9B91A9E-05AA-4722-B083-42AD3BFD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15875"/>
            <a:ext cx="596900" cy="72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78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C0CA6-48AE-4D55-85F3-635A4384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Google Form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097E97-98B7-4615-AF81-8A2028F85B3D}"/>
              </a:ext>
            </a:extLst>
          </p:cNvPr>
          <p:cNvSpPr txBox="1">
            <a:spLocks/>
          </p:cNvSpPr>
          <p:nvPr/>
        </p:nvSpPr>
        <p:spPr>
          <a:xfrm>
            <a:off x="6116084" y="609601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Excel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204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FB438-9DB5-4090-95AE-F2434FC43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References</a:t>
            </a: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479ABD0C-1937-43A8-8E94-9A449476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BD20-EECB-4B51-8CC3-0AFF71D35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7292" y="2139518"/>
            <a:ext cx="5157421" cy="401574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</a:rPr>
              <a:t>Corrective Maintenance. (2002). </a:t>
            </a:r>
            <a:r>
              <a:rPr lang="en-US" sz="1100" i="1" dirty="0">
                <a:solidFill>
                  <a:schemeClr val="bg1"/>
                </a:solidFill>
              </a:rPr>
              <a:t>Engineering Maintenance</a:t>
            </a:r>
            <a:r>
              <a:rPr lang="en-US" sz="1100" dirty="0">
                <a:solidFill>
                  <a:schemeClr val="bg1"/>
                </a:solidFill>
              </a:rPr>
              <a:t>. doi:10.1201/9781420031843.ch5 </a:t>
            </a:r>
          </a:p>
          <a:p>
            <a:pPr>
              <a:lnSpc>
                <a:spcPct val="90000"/>
              </a:lnSpc>
            </a:pPr>
            <a:r>
              <a:rPr lang="en-US" sz="1100" dirty="0" err="1">
                <a:solidFill>
                  <a:schemeClr val="bg1"/>
                </a:solidFill>
              </a:rPr>
              <a:t>Pasqualis</a:t>
            </a:r>
            <a:r>
              <a:rPr lang="en-US" sz="1100" dirty="0">
                <a:solidFill>
                  <a:schemeClr val="bg1"/>
                </a:solidFill>
              </a:rPr>
              <a:t>, L. (2019, January 14). Software Maintenance, Understanding the 4 Types. Retrieved from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https://www.coderhood.com/software-maintenance-understanding-the-4-types</a:t>
            </a:r>
            <a:endParaRPr lang="en-US" sz="11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</a:rPr>
              <a:t>Proceedings International Conference on Software Maintenance. (1997). </a:t>
            </a:r>
            <a:r>
              <a:rPr lang="en-US" sz="1100" i="1" dirty="0">
                <a:solidFill>
                  <a:schemeClr val="bg1"/>
                </a:solidFill>
              </a:rPr>
              <a:t>1997 Proceedings International Conference on Software Maintenance</a:t>
            </a:r>
            <a:r>
              <a:rPr lang="en-US" sz="1100" dirty="0">
                <a:solidFill>
                  <a:schemeClr val="bg1"/>
                </a:solidFill>
              </a:rPr>
              <a:t>. doi:10.1109/icsm.1997.624223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bg1"/>
                </a:solidFill>
              </a:rPr>
              <a:t>System Maintenance and Support. (2002). </a:t>
            </a:r>
            <a:r>
              <a:rPr lang="en-US" sz="1100" i="1" dirty="0">
                <a:solidFill>
                  <a:schemeClr val="bg1"/>
                </a:solidFill>
              </a:rPr>
              <a:t>Six Sigma Software Development</a:t>
            </a:r>
            <a:r>
              <a:rPr lang="en-US" sz="1100" dirty="0">
                <a:solidFill>
                  <a:schemeClr val="bg1"/>
                </a:solidFill>
              </a:rPr>
              <a:t>. doi:10.1201/9781420031485.ch19</a:t>
            </a:r>
          </a:p>
          <a:p>
            <a:pPr>
              <a:lnSpc>
                <a:spcPct val="90000"/>
              </a:lnSpc>
            </a:pPr>
            <a:r>
              <a:rPr lang="en-US" sz="1100" dirty="0" err="1">
                <a:solidFill>
                  <a:schemeClr val="bg1"/>
                </a:solidFill>
              </a:rPr>
              <a:t>Yurtoğlu</a:t>
            </a:r>
            <a:r>
              <a:rPr lang="en-US" sz="1100" dirty="0">
                <a:solidFill>
                  <a:schemeClr val="bg1"/>
                </a:solidFill>
              </a:rPr>
              <a:t>, N. (2018). Http://www.historystudies.net/dergi//birinci-dunya-savasinda-bir-asayis-sorunu-sebinkarahisar-ermeni-isyani20181092a4a8f.pdf.  </a:t>
            </a:r>
            <a:r>
              <a:rPr lang="en-US" sz="1100" i="1" dirty="0">
                <a:solidFill>
                  <a:schemeClr val="bg1"/>
                </a:solidFill>
              </a:rPr>
              <a:t>History Studies International Journal of History, 10</a:t>
            </a:r>
            <a:r>
              <a:rPr lang="en-US" sz="1100" dirty="0">
                <a:solidFill>
                  <a:schemeClr val="bg1"/>
                </a:solidFill>
              </a:rPr>
              <a:t>(7), 241-264. doi:10.9737/hist.2018.658 </a:t>
            </a:r>
          </a:p>
          <a:p>
            <a:pPr>
              <a:lnSpc>
                <a:spcPct val="90000"/>
              </a:lnSpc>
            </a:pP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4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160B86-6C1B-4C15-B823-A8B0236B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8857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EAA63-7C1D-4299-B1E7-EBC4EB34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Purpose of Software Maintenance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BFD76D-5834-4C81-8711-519FE1DD6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50522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33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9CDB3-60EA-4CED-AFF1-0EB64E63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Resources Allocation- </a:t>
            </a:r>
            <a:r>
              <a:rPr lang="en-US" sz="4400" b="1" dirty="0"/>
              <a:t>Hardware</a:t>
            </a:r>
            <a:br>
              <a:rPr lang="en-US" sz="4400" b="1" dirty="0"/>
            </a:br>
            <a:endParaRPr lang="en-US" sz="4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A18216-8729-4BF0-B7D5-1CB08DC0A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240616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986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Isosceles Triangle 2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BD29E-44B2-4AAA-B3A4-7EE5DE18C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chemeClr val="bg1"/>
                </a:solidFill>
              </a:rPr>
              <a:t>Resources Allocation- </a:t>
            </a:r>
            <a:r>
              <a:rPr lang="en-US" sz="3100" b="1">
                <a:solidFill>
                  <a:schemeClr val="bg1"/>
                </a:solidFill>
              </a:rPr>
              <a:t>Software</a:t>
            </a:r>
            <a:br>
              <a:rPr lang="en-US" sz="3100" b="1">
                <a:solidFill>
                  <a:schemeClr val="bg1"/>
                </a:solidFill>
              </a:rPr>
            </a:br>
            <a:endParaRPr lang="en-US" sz="31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27215-A6D9-457D-AD6B-AEBCF280A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Operating System: Windows 10 and Macintosh </a:t>
            </a:r>
          </a:p>
          <a:p>
            <a:r>
              <a:rPr lang="en-US">
                <a:solidFill>
                  <a:schemeClr val="bg1"/>
                </a:solidFill>
              </a:rPr>
              <a:t>Others: Microsoft Office 2016, Visual studios, XCode, Android Studio, MatLAB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8A57647D-E639-4FC1-B4A5-00868E680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44" name="Isosceles Triangle 2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8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F05FC-6B59-4651-8446-69E15B7A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3700"/>
              <a:t>Responsibilities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213B49-3CDE-4776-907D-56A2B9381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96597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205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9368FA-6412-4698-B055-70E51BD3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Tools</a:t>
            </a:r>
          </a:p>
        </p:txBody>
      </p:sp>
      <p:sp useBgFill="1">
        <p:nvSpPr>
          <p:cNvPr id="45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669C83-E760-4D7E-91C9-836EFB63E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290913"/>
              </p:ext>
            </p:extLst>
          </p:nvPr>
        </p:nvGraphicFramePr>
        <p:xfrm>
          <a:off x="642938" y="642938"/>
          <a:ext cx="10906125" cy="328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6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36879-7C0C-4376-B534-89FEAA94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/>
              <a:t>Techniques and Methods</a:t>
            </a:r>
            <a:br>
              <a:rPr lang="en-US" sz="4400" b="1"/>
            </a:br>
            <a:endParaRPr lang="en-US" sz="4400"/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86CC1CF8-351D-4080-BF44-EDB189862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702861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81715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898</Words>
  <Application>Microsoft Office PowerPoint</Application>
  <PresentationFormat>Widescreen</PresentationFormat>
  <Paragraphs>250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IVector AND SMART IOT CONNECTIONS </vt:lpstr>
      <vt:lpstr>Software Maintenance</vt:lpstr>
      <vt:lpstr>Purpose of Software Maintenance </vt:lpstr>
      <vt:lpstr>Resources Allocation- Hardware </vt:lpstr>
      <vt:lpstr>Resources Allocation- Software </vt:lpstr>
      <vt:lpstr>Responsibilities</vt:lpstr>
      <vt:lpstr>Tools</vt:lpstr>
      <vt:lpstr>Techniques and Methods </vt:lpstr>
      <vt:lpstr>General Requirements - Product</vt:lpstr>
      <vt:lpstr>Status</vt:lpstr>
      <vt:lpstr>                         Support</vt:lpstr>
      <vt:lpstr>Staff and Responsibility</vt:lpstr>
      <vt:lpstr>Contracts</vt:lpstr>
      <vt:lpstr>Support Period</vt:lpstr>
      <vt:lpstr>Problem Modification, Identification/Classification and Prioritization:</vt:lpstr>
      <vt:lpstr>Perfective Maintenance</vt:lpstr>
      <vt:lpstr> Preventive Maintenance </vt:lpstr>
      <vt:lpstr>Preventive maintenance of I-Vector Examples</vt:lpstr>
      <vt:lpstr>Adaptive maintenance</vt:lpstr>
      <vt:lpstr>Corrective Maintenance</vt:lpstr>
      <vt:lpstr>Priority Based Testing Time</vt:lpstr>
      <vt:lpstr>Design and Implementation</vt:lpstr>
      <vt:lpstr>Design and Implementation</vt:lpstr>
      <vt:lpstr>Testing</vt:lpstr>
      <vt:lpstr>Types of Testing can be divided into 3 major parts</vt:lpstr>
      <vt:lpstr>Delivery</vt:lpstr>
      <vt:lpstr>Anomaly Resolution &amp; Reporting</vt:lpstr>
      <vt:lpstr>Tracking Maintenance Requests:</vt:lpstr>
      <vt:lpstr>PowerPoint Presentation</vt:lpstr>
      <vt:lpstr>Google Form</vt:lpstr>
      <vt:lpstr>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pavankumarks</dc:creator>
  <cp:lastModifiedBy>pavankumarks</cp:lastModifiedBy>
  <cp:revision>1</cp:revision>
  <dcterms:created xsi:type="dcterms:W3CDTF">2019-04-26T22:47:22Z</dcterms:created>
  <dcterms:modified xsi:type="dcterms:W3CDTF">2019-04-26T22:49:04Z</dcterms:modified>
</cp:coreProperties>
</file>